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6" r:id="rId25"/>
    <p:sldId id="287" r:id="rId26"/>
    <p:sldId id="289" r:id="rId27"/>
    <p:sldId id="280" r:id="rId28"/>
    <p:sldId id="290" r:id="rId29"/>
    <p:sldId id="288" r:id="rId30"/>
    <p:sldId id="294" r:id="rId31"/>
    <p:sldId id="291" r:id="rId32"/>
    <p:sldId id="296" r:id="rId33"/>
    <p:sldId id="297" r:id="rId34"/>
    <p:sldId id="298" r:id="rId35"/>
    <p:sldId id="299" r:id="rId36"/>
    <p:sldId id="300" r:id="rId37"/>
    <p:sldId id="321" r:id="rId38"/>
    <p:sldId id="322" r:id="rId39"/>
    <p:sldId id="323" r:id="rId40"/>
    <p:sldId id="324" r:id="rId41"/>
    <p:sldId id="325" r:id="rId42"/>
    <p:sldId id="301" r:id="rId43"/>
    <p:sldId id="302" r:id="rId44"/>
    <p:sldId id="303" r:id="rId45"/>
    <p:sldId id="304" r:id="rId46"/>
    <p:sldId id="305" r:id="rId47"/>
    <p:sldId id="326" r:id="rId48"/>
    <p:sldId id="327" r:id="rId49"/>
    <p:sldId id="307" r:id="rId50"/>
    <p:sldId id="328" r:id="rId51"/>
    <p:sldId id="308" r:id="rId52"/>
    <p:sldId id="309" r:id="rId53"/>
    <p:sldId id="310" r:id="rId54"/>
    <p:sldId id="329" r:id="rId55"/>
    <p:sldId id="330" r:id="rId56"/>
    <p:sldId id="311" r:id="rId57"/>
    <p:sldId id="331" r:id="rId58"/>
    <p:sldId id="332" r:id="rId59"/>
    <p:sldId id="315" r:id="rId60"/>
    <p:sldId id="333" r:id="rId61"/>
    <p:sldId id="334" r:id="rId62"/>
    <p:sldId id="317" r:id="rId63"/>
    <p:sldId id="318" r:id="rId64"/>
    <p:sldId id="319" r:id="rId65"/>
    <p:sldId id="335" r:id="rId66"/>
    <p:sldId id="336" r:id="rId67"/>
    <p:sldId id="337" r:id="rId68"/>
    <p:sldId id="338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626455-1064-EB45-AD7F-DB8BBDF42987}" v="173" dt="2022-11-18T20:44:27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08"/>
    <p:restoredTop sz="95741"/>
  </p:normalViewPr>
  <p:slideViewPr>
    <p:cSldViewPr snapToGrid="0">
      <p:cViewPr varScale="1">
        <p:scale>
          <a:sx n="86" d="100"/>
          <a:sy n="86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ham, Sean R." userId="90b6c7fa-3b62-41c0-bff4-0a8a0813243c" providerId="ADAL" clId="{98626455-1064-EB45-AD7F-DB8BBDF42987}"/>
    <pc:docChg chg="undo redo custSel addSld delSld modSld sldOrd">
      <pc:chgData name="Graham, Sean R." userId="90b6c7fa-3b62-41c0-bff4-0a8a0813243c" providerId="ADAL" clId="{98626455-1064-EB45-AD7F-DB8BBDF42987}" dt="2022-11-21T22:06:36.625" v="2618" actId="20577"/>
      <pc:docMkLst>
        <pc:docMk/>
      </pc:docMkLst>
      <pc:sldChg chg="modSp mod">
        <pc:chgData name="Graham, Sean R." userId="90b6c7fa-3b62-41c0-bff4-0a8a0813243c" providerId="ADAL" clId="{98626455-1064-EB45-AD7F-DB8BBDF42987}" dt="2022-11-18T20:43:08.035" v="2445" actId="255"/>
        <pc:sldMkLst>
          <pc:docMk/>
          <pc:sldMk cId="3792797752" sldId="256"/>
        </pc:sldMkLst>
        <pc:spChg chg="mod">
          <ac:chgData name="Graham, Sean R." userId="90b6c7fa-3b62-41c0-bff4-0a8a0813243c" providerId="ADAL" clId="{98626455-1064-EB45-AD7F-DB8BBDF42987}" dt="2022-11-18T20:43:08.035" v="2445" actId="255"/>
          <ac:spMkLst>
            <pc:docMk/>
            <pc:sldMk cId="3792797752" sldId="256"/>
            <ac:spMk id="2" creationId="{D7835A6C-C44D-3B15-B116-7CD5E19FD933}"/>
          </ac:spMkLst>
        </pc:spChg>
      </pc:sldChg>
      <pc:sldChg chg="modSp mod">
        <pc:chgData name="Graham, Sean R." userId="90b6c7fa-3b62-41c0-bff4-0a8a0813243c" providerId="ADAL" clId="{98626455-1064-EB45-AD7F-DB8BBDF42987}" dt="2022-11-18T20:43:49.207" v="2450" actId="1076"/>
        <pc:sldMkLst>
          <pc:docMk/>
          <pc:sldMk cId="250456067" sldId="258"/>
        </pc:sldMkLst>
        <pc:spChg chg="mod">
          <ac:chgData name="Graham, Sean R." userId="90b6c7fa-3b62-41c0-bff4-0a8a0813243c" providerId="ADAL" clId="{98626455-1064-EB45-AD7F-DB8BBDF42987}" dt="2022-11-18T20:43:49.207" v="2450" actId="1076"/>
          <ac:spMkLst>
            <pc:docMk/>
            <pc:sldMk cId="250456067" sldId="258"/>
            <ac:spMk id="2" creationId="{859E9CF5-1747-6365-440E-4E3266BF28FA}"/>
          </ac:spMkLst>
        </pc:spChg>
        <pc:spChg chg="mod">
          <ac:chgData name="Graham, Sean R." userId="90b6c7fa-3b62-41c0-bff4-0a8a0813243c" providerId="ADAL" clId="{98626455-1064-EB45-AD7F-DB8BBDF42987}" dt="2022-11-18T20:21:26.397" v="2244" actId="27636"/>
          <ac:spMkLst>
            <pc:docMk/>
            <pc:sldMk cId="250456067" sldId="258"/>
            <ac:spMk id="3" creationId="{82711079-53D7-C462-A766-8D3E95921EEF}"/>
          </ac:spMkLst>
        </pc:spChg>
      </pc:sldChg>
      <pc:sldChg chg="modSp mod">
        <pc:chgData name="Graham, Sean R." userId="90b6c7fa-3b62-41c0-bff4-0a8a0813243c" providerId="ADAL" clId="{98626455-1064-EB45-AD7F-DB8BBDF42987}" dt="2022-11-18T20:22:11.153" v="2248" actId="255"/>
        <pc:sldMkLst>
          <pc:docMk/>
          <pc:sldMk cId="435460950" sldId="260"/>
        </pc:sldMkLst>
        <pc:spChg chg="mod">
          <ac:chgData name="Graham, Sean R." userId="90b6c7fa-3b62-41c0-bff4-0a8a0813243c" providerId="ADAL" clId="{98626455-1064-EB45-AD7F-DB8BBDF42987}" dt="2022-11-18T20:22:11.153" v="2248" actId="255"/>
          <ac:spMkLst>
            <pc:docMk/>
            <pc:sldMk cId="435460950" sldId="260"/>
            <ac:spMk id="2" creationId="{3DEA33D7-5B49-D31F-6B67-010E50B32DF4}"/>
          </ac:spMkLst>
        </pc:spChg>
      </pc:sldChg>
      <pc:sldChg chg="modSp mod">
        <pc:chgData name="Graham, Sean R." userId="90b6c7fa-3b62-41c0-bff4-0a8a0813243c" providerId="ADAL" clId="{98626455-1064-EB45-AD7F-DB8BBDF42987}" dt="2022-11-18T20:44:00.624" v="2451" actId="1076"/>
        <pc:sldMkLst>
          <pc:docMk/>
          <pc:sldMk cId="1484394271" sldId="261"/>
        </pc:sldMkLst>
        <pc:spChg chg="mod">
          <ac:chgData name="Graham, Sean R." userId="90b6c7fa-3b62-41c0-bff4-0a8a0813243c" providerId="ADAL" clId="{98626455-1064-EB45-AD7F-DB8BBDF42987}" dt="2022-11-18T20:44:00.624" v="2451" actId="1076"/>
          <ac:spMkLst>
            <pc:docMk/>
            <pc:sldMk cId="1484394271" sldId="261"/>
            <ac:spMk id="2" creationId="{3DEA33D7-5B49-D31F-6B67-010E50B32DF4}"/>
          </ac:spMkLst>
        </pc:spChg>
      </pc:sldChg>
      <pc:sldChg chg="addSp delSp modSp mod">
        <pc:chgData name="Graham, Sean R." userId="90b6c7fa-3b62-41c0-bff4-0a8a0813243c" providerId="ADAL" clId="{98626455-1064-EB45-AD7F-DB8BBDF42987}" dt="2022-11-19T18:49:48.553" v="2580" actId="1076"/>
        <pc:sldMkLst>
          <pc:docMk/>
          <pc:sldMk cId="774409907" sldId="262"/>
        </pc:sldMkLst>
        <pc:spChg chg="mod">
          <ac:chgData name="Graham, Sean R." userId="90b6c7fa-3b62-41c0-bff4-0a8a0813243c" providerId="ADAL" clId="{98626455-1064-EB45-AD7F-DB8BBDF42987}" dt="2022-11-18T20:45:13.953" v="2468" actId="1076"/>
          <ac:spMkLst>
            <pc:docMk/>
            <pc:sldMk cId="774409907" sldId="262"/>
            <ac:spMk id="2" creationId="{3DEA33D7-5B49-D31F-6B67-010E50B32DF4}"/>
          </ac:spMkLst>
        </pc:spChg>
        <pc:spChg chg="add del mod">
          <ac:chgData name="Graham, Sean R." userId="90b6c7fa-3b62-41c0-bff4-0a8a0813243c" providerId="ADAL" clId="{98626455-1064-EB45-AD7F-DB8BBDF42987}" dt="2022-11-18T20:44:45.816" v="2461"/>
          <ac:spMkLst>
            <pc:docMk/>
            <pc:sldMk cId="774409907" sldId="262"/>
            <ac:spMk id="5" creationId="{7382B69B-41FE-8955-D877-482C10D8C98E}"/>
          </ac:spMkLst>
        </pc:spChg>
        <pc:picChg chg="mod">
          <ac:chgData name="Graham, Sean R." userId="90b6c7fa-3b62-41c0-bff4-0a8a0813243c" providerId="ADAL" clId="{98626455-1064-EB45-AD7F-DB8BBDF42987}" dt="2022-11-19T18:49:48.553" v="2580" actId="1076"/>
          <ac:picMkLst>
            <pc:docMk/>
            <pc:sldMk cId="774409907" sldId="262"/>
            <ac:picMk id="4" creationId="{8A499E7C-50DE-DB01-B723-07F6D7751527}"/>
          </ac:picMkLst>
        </pc:picChg>
      </pc:sldChg>
      <pc:sldChg chg="modSp mod">
        <pc:chgData name="Graham, Sean R." userId="90b6c7fa-3b62-41c0-bff4-0a8a0813243c" providerId="ADAL" clId="{98626455-1064-EB45-AD7F-DB8BBDF42987}" dt="2022-11-19T18:49:52.934" v="2581" actId="1076"/>
        <pc:sldMkLst>
          <pc:docMk/>
          <pc:sldMk cId="819419584" sldId="263"/>
        </pc:sldMkLst>
        <pc:spChg chg="mod">
          <ac:chgData name="Graham, Sean R." userId="90b6c7fa-3b62-41c0-bff4-0a8a0813243c" providerId="ADAL" clId="{98626455-1064-EB45-AD7F-DB8BBDF42987}" dt="2022-11-18T20:45:07.123" v="2467" actId="1076"/>
          <ac:spMkLst>
            <pc:docMk/>
            <pc:sldMk cId="819419584" sldId="263"/>
            <ac:spMk id="2" creationId="{3DEA33D7-5B49-D31F-6B67-010E50B32DF4}"/>
          </ac:spMkLst>
        </pc:spChg>
        <pc:picChg chg="mod">
          <ac:chgData name="Graham, Sean R." userId="90b6c7fa-3b62-41c0-bff4-0a8a0813243c" providerId="ADAL" clId="{98626455-1064-EB45-AD7F-DB8BBDF42987}" dt="2022-11-19T18:49:52.934" v="2581" actId="1076"/>
          <ac:picMkLst>
            <pc:docMk/>
            <pc:sldMk cId="819419584" sldId="263"/>
            <ac:picMk id="4" creationId="{BAB6EBC2-FF88-D22B-8AB9-B91E21266A7C}"/>
          </ac:picMkLst>
        </pc:picChg>
      </pc:sldChg>
      <pc:sldChg chg="modSp mod">
        <pc:chgData name="Graham, Sean R." userId="90b6c7fa-3b62-41c0-bff4-0a8a0813243c" providerId="ADAL" clId="{98626455-1064-EB45-AD7F-DB8BBDF42987}" dt="2022-11-21T00:37:41.963" v="2604" actId="14100"/>
        <pc:sldMkLst>
          <pc:docMk/>
          <pc:sldMk cId="4262625309" sldId="264"/>
        </pc:sldMkLst>
        <pc:spChg chg="mod">
          <ac:chgData name="Graham, Sean R." userId="90b6c7fa-3b62-41c0-bff4-0a8a0813243c" providerId="ADAL" clId="{98626455-1064-EB45-AD7F-DB8BBDF42987}" dt="2022-11-21T00:37:41.963" v="2604" actId="14100"/>
          <ac:spMkLst>
            <pc:docMk/>
            <pc:sldMk cId="4262625309" sldId="264"/>
            <ac:spMk id="2" creationId="{3DEA33D7-5B49-D31F-6B67-010E50B32DF4}"/>
          </ac:spMkLst>
        </pc:spChg>
      </pc:sldChg>
      <pc:sldChg chg="modSp mod">
        <pc:chgData name="Graham, Sean R." userId="90b6c7fa-3b62-41c0-bff4-0a8a0813243c" providerId="ADAL" clId="{98626455-1064-EB45-AD7F-DB8BBDF42987}" dt="2022-11-18T20:24:33.500" v="2264" actId="1076"/>
        <pc:sldMkLst>
          <pc:docMk/>
          <pc:sldMk cId="3902960184" sldId="265"/>
        </pc:sldMkLst>
        <pc:spChg chg="mod">
          <ac:chgData name="Graham, Sean R." userId="90b6c7fa-3b62-41c0-bff4-0a8a0813243c" providerId="ADAL" clId="{98626455-1064-EB45-AD7F-DB8BBDF42987}" dt="2022-11-18T20:24:33.500" v="2264" actId="1076"/>
          <ac:spMkLst>
            <pc:docMk/>
            <pc:sldMk cId="3902960184" sldId="265"/>
            <ac:spMk id="2" creationId="{3DEA33D7-5B49-D31F-6B67-010E50B32DF4}"/>
          </ac:spMkLst>
        </pc:spChg>
      </pc:sldChg>
      <pc:sldChg chg="modSp mod">
        <pc:chgData name="Graham, Sean R." userId="90b6c7fa-3b62-41c0-bff4-0a8a0813243c" providerId="ADAL" clId="{98626455-1064-EB45-AD7F-DB8BBDF42987}" dt="2022-11-18T20:46:45.150" v="2479" actId="1076"/>
        <pc:sldMkLst>
          <pc:docMk/>
          <pc:sldMk cId="1847242185" sldId="266"/>
        </pc:sldMkLst>
        <pc:spChg chg="mod">
          <ac:chgData name="Graham, Sean R." userId="90b6c7fa-3b62-41c0-bff4-0a8a0813243c" providerId="ADAL" clId="{98626455-1064-EB45-AD7F-DB8BBDF42987}" dt="2022-11-18T20:46:45.150" v="2479" actId="1076"/>
          <ac:spMkLst>
            <pc:docMk/>
            <pc:sldMk cId="1847242185" sldId="266"/>
            <ac:spMk id="2" creationId="{3DEA33D7-5B49-D31F-6B67-010E50B32DF4}"/>
          </ac:spMkLst>
        </pc:spChg>
      </pc:sldChg>
      <pc:sldChg chg="modSp mod">
        <pc:chgData name="Graham, Sean R." userId="90b6c7fa-3b62-41c0-bff4-0a8a0813243c" providerId="ADAL" clId="{98626455-1064-EB45-AD7F-DB8BBDF42987}" dt="2022-11-21T22:06:36.625" v="2618" actId="20577"/>
        <pc:sldMkLst>
          <pc:docMk/>
          <pc:sldMk cId="1750937740" sldId="267"/>
        </pc:sldMkLst>
        <pc:spChg chg="mod">
          <ac:chgData name="Graham, Sean R." userId="90b6c7fa-3b62-41c0-bff4-0a8a0813243c" providerId="ADAL" clId="{98626455-1064-EB45-AD7F-DB8BBDF42987}" dt="2022-11-21T22:06:36.625" v="2618" actId="20577"/>
          <ac:spMkLst>
            <pc:docMk/>
            <pc:sldMk cId="1750937740" sldId="267"/>
            <ac:spMk id="2" creationId="{81F70494-60C4-F61B-964F-42A3231A43C9}"/>
          </ac:spMkLst>
        </pc:spChg>
      </pc:sldChg>
      <pc:sldChg chg="modSp mod">
        <pc:chgData name="Graham, Sean R." userId="90b6c7fa-3b62-41c0-bff4-0a8a0813243c" providerId="ADAL" clId="{98626455-1064-EB45-AD7F-DB8BBDF42987}" dt="2022-11-18T20:47:50.755" v="2485" actId="1076"/>
        <pc:sldMkLst>
          <pc:docMk/>
          <pc:sldMk cId="80908262" sldId="268"/>
        </pc:sldMkLst>
        <pc:spChg chg="mod">
          <ac:chgData name="Graham, Sean R." userId="90b6c7fa-3b62-41c0-bff4-0a8a0813243c" providerId="ADAL" clId="{98626455-1064-EB45-AD7F-DB8BBDF42987}" dt="2022-11-18T20:47:50.755" v="2485" actId="1076"/>
          <ac:spMkLst>
            <pc:docMk/>
            <pc:sldMk cId="80908262" sldId="268"/>
            <ac:spMk id="2" creationId="{81F70494-60C4-F61B-964F-42A3231A43C9}"/>
          </ac:spMkLst>
        </pc:spChg>
      </pc:sldChg>
      <pc:sldChg chg="modSp mod">
        <pc:chgData name="Graham, Sean R." userId="90b6c7fa-3b62-41c0-bff4-0a8a0813243c" providerId="ADAL" clId="{98626455-1064-EB45-AD7F-DB8BBDF42987}" dt="2022-11-18T20:48:18.472" v="2488" actId="1076"/>
        <pc:sldMkLst>
          <pc:docMk/>
          <pc:sldMk cId="1793093398" sldId="269"/>
        </pc:sldMkLst>
        <pc:spChg chg="mod">
          <ac:chgData name="Graham, Sean R." userId="90b6c7fa-3b62-41c0-bff4-0a8a0813243c" providerId="ADAL" clId="{98626455-1064-EB45-AD7F-DB8BBDF42987}" dt="2022-11-18T20:48:18.472" v="2488" actId="1076"/>
          <ac:spMkLst>
            <pc:docMk/>
            <pc:sldMk cId="1793093398" sldId="269"/>
            <ac:spMk id="2" creationId="{81F70494-60C4-F61B-964F-42A3231A43C9}"/>
          </ac:spMkLst>
        </pc:spChg>
      </pc:sldChg>
      <pc:sldChg chg="modSp mod">
        <pc:chgData name="Graham, Sean R." userId="90b6c7fa-3b62-41c0-bff4-0a8a0813243c" providerId="ADAL" clId="{98626455-1064-EB45-AD7F-DB8BBDF42987}" dt="2022-11-18T20:49:02.055" v="2489" actId="1076"/>
        <pc:sldMkLst>
          <pc:docMk/>
          <pc:sldMk cId="1251252693" sldId="270"/>
        </pc:sldMkLst>
        <pc:spChg chg="mod">
          <ac:chgData name="Graham, Sean R." userId="90b6c7fa-3b62-41c0-bff4-0a8a0813243c" providerId="ADAL" clId="{98626455-1064-EB45-AD7F-DB8BBDF42987}" dt="2022-11-18T20:49:02.055" v="2489" actId="1076"/>
          <ac:spMkLst>
            <pc:docMk/>
            <pc:sldMk cId="1251252693" sldId="270"/>
            <ac:spMk id="2" creationId="{81F70494-60C4-F61B-964F-42A3231A43C9}"/>
          </ac:spMkLst>
        </pc:spChg>
      </pc:sldChg>
      <pc:sldChg chg="modSp mod">
        <pc:chgData name="Graham, Sean R." userId="90b6c7fa-3b62-41c0-bff4-0a8a0813243c" providerId="ADAL" clId="{98626455-1064-EB45-AD7F-DB8BBDF42987}" dt="2022-11-18T20:49:10.505" v="2490" actId="1076"/>
        <pc:sldMkLst>
          <pc:docMk/>
          <pc:sldMk cId="3812084226" sldId="271"/>
        </pc:sldMkLst>
        <pc:spChg chg="mod">
          <ac:chgData name="Graham, Sean R." userId="90b6c7fa-3b62-41c0-bff4-0a8a0813243c" providerId="ADAL" clId="{98626455-1064-EB45-AD7F-DB8BBDF42987}" dt="2022-11-18T20:49:10.505" v="2490" actId="1076"/>
          <ac:spMkLst>
            <pc:docMk/>
            <pc:sldMk cId="3812084226" sldId="271"/>
            <ac:spMk id="2" creationId="{81F70494-60C4-F61B-964F-42A3231A43C9}"/>
          </ac:spMkLst>
        </pc:spChg>
      </pc:sldChg>
      <pc:sldChg chg="modSp mod">
        <pc:chgData name="Graham, Sean R." userId="90b6c7fa-3b62-41c0-bff4-0a8a0813243c" providerId="ADAL" clId="{98626455-1064-EB45-AD7F-DB8BBDF42987}" dt="2022-11-18T20:49:18.139" v="2491" actId="1076"/>
        <pc:sldMkLst>
          <pc:docMk/>
          <pc:sldMk cId="46512913" sldId="272"/>
        </pc:sldMkLst>
        <pc:spChg chg="mod">
          <ac:chgData name="Graham, Sean R." userId="90b6c7fa-3b62-41c0-bff4-0a8a0813243c" providerId="ADAL" clId="{98626455-1064-EB45-AD7F-DB8BBDF42987}" dt="2022-11-18T20:49:18.139" v="2491" actId="1076"/>
          <ac:spMkLst>
            <pc:docMk/>
            <pc:sldMk cId="46512913" sldId="272"/>
            <ac:spMk id="2" creationId="{81F70494-60C4-F61B-964F-42A3231A43C9}"/>
          </ac:spMkLst>
        </pc:spChg>
      </pc:sldChg>
      <pc:sldChg chg="addSp modSp mod">
        <pc:chgData name="Graham, Sean R." userId="90b6c7fa-3b62-41c0-bff4-0a8a0813243c" providerId="ADAL" clId="{98626455-1064-EB45-AD7F-DB8BBDF42987}" dt="2022-11-18T20:49:31.605" v="2493" actId="1076"/>
        <pc:sldMkLst>
          <pc:docMk/>
          <pc:sldMk cId="515586777" sldId="273"/>
        </pc:sldMkLst>
        <pc:spChg chg="mod">
          <ac:chgData name="Graham, Sean R." userId="90b6c7fa-3b62-41c0-bff4-0a8a0813243c" providerId="ADAL" clId="{98626455-1064-EB45-AD7F-DB8BBDF42987}" dt="2022-11-18T20:49:31.605" v="2493" actId="1076"/>
          <ac:spMkLst>
            <pc:docMk/>
            <pc:sldMk cId="515586777" sldId="273"/>
            <ac:spMk id="2" creationId="{81F70494-60C4-F61B-964F-42A3231A43C9}"/>
          </ac:spMkLst>
        </pc:spChg>
        <pc:picChg chg="add mod modCrop">
          <ac:chgData name="Graham, Sean R." userId="90b6c7fa-3b62-41c0-bff4-0a8a0813243c" providerId="ADAL" clId="{98626455-1064-EB45-AD7F-DB8BBDF42987}" dt="2022-11-17T17:07:50.400" v="31" actId="1076"/>
          <ac:picMkLst>
            <pc:docMk/>
            <pc:sldMk cId="515586777" sldId="273"/>
            <ac:picMk id="4" creationId="{121E2FAC-1BAD-9526-9EF8-5FE6F1C06CCD}"/>
          </ac:picMkLst>
        </pc:picChg>
        <pc:picChg chg="add mod">
          <ac:chgData name="Graham, Sean R." userId="90b6c7fa-3b62-41c0-bff4-0a8a0813243c" providerId="ADAL" clId="{98626455-1064-EB45-AD7F-DB8BBDF42987}" dt="2022-11-17T17:07:48.267" v="30" actId="1076"/>
          <ac:picMkLst>
            <pc:docMk/>
            <pc:sldMk cId="515586777" sldId="273"/>
            <ac:picMk id="6" creationId="{0E2847D1-944A-D425-C054-D0783B33F260}"/>
          </ac:picMkLst>
        </pc:picChg>
      </pc:sldChg>
      <pc:sldChg chg="addSp modSp mod setBg">
        <pc:chgData name="Graham, Sean R." userId="90b6c7fa-3b62-41c0-bff4-0a8a0813243c" providerId="ADAL" clId="{98626455-1064-EB45-AD7F-DB8BBDF42987}" dt="2022-11-18T20:49:51.189" v="2494" actId="1076"/>
        <pc:sldMkLst>
          <pc:docMk/>
          <pc:sldMk cId="393039453" sldId="274"/>
        </pc:sldMkLst>
        <pc:spChg chg="mod">
          <ac:chgData name="Graham, Sean R." userId="90b6c7fa-3b62-41c0-bff4-0a8a0813243c" providerId="ADAL" clId="{98626455-1064-EB45-AD7F-DB8BBDF42987}" dt="2022-11-18T20:49:51.189" v="2494" actId="1076"/>
          <ac:spMkLst>
            <pc:docMk/>
            <pc:sldMk cId="393039453" sldId="274"/>
            <ac:spMk id="2" creationId="{81F70494-60C4-F61B-964F-42A3231A43C9}"/>
          </ac:spMkLst>
        </pc:spChg>
        <pc:spChg chg="add">
          <ac:chgData name="Graham, Sean R." userId="90b6c7fa-3b62-41c0-bff4-0a8a0813243c" providerId="ADAL" clId="{98626455-1064-EB45-AD7F-DB8BBDF42987}" dt="2022-11-17T17:08:47.488" v="46" actId="26606"/>
          <ac:spMkLst>
            <pc:docMk/>
            <pc:sldMk cId="393039453" sldId="274"/>
            <ac:spMk id="11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7T17:08:47.488" v="46" actId="26606"/>
          <ac:spMkLst>
            <pc:docMk/>
            <pc:sldMk cId="393039453" sldId="274"/>
            <ac:spMk id="19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7T17:08:47.488" v="46" actId="26606"/>
          <ac:spMkLst>
            <pc:docMk/>
            <pc:sldMk cId="393039453" sldId="274"/>
            <ac:spMk id="21" creationId="{1BD2C934-710E-4E0E-9ED4-03F07E019205}"/>
          </ac:spMkLst>
        </pc:spChg>
        <pc:picChg chg="add mod ord">
          <ac:chgData name="Graham, Sean R." userId="90b6c7fa-3b62-41c0-bff4-0a8a0813243c" providerId="ADAL" clId="{98626455-1064-EB45-AD7F-DB8BBDF42987}" dt="2022-11-17T17:08:47.488" v="46" actId="26606"/>
          <ac:picMkLst>
            <pc:docMk/>
            <pc:sldMk cId="393039453" sldId="274"/>
            <ac:picMk id="4" creationId="{6CEEF740-81F6-F79C-EFAB-38449781EEC8}"/>
          </ac:picMkLst>
        </pc:picChg>
        <pc:picChg chg="add mod">
          <ac:chgData name="Graham, Sean R." userId="90b6c7fa-3b62-41c0-bff4-0a8a0813243c" providerId="ADAL" clId="{98626455-1064-EB45-AD7F-DB8BBDF42987}" dt="2022-11-17T17:08:47.488" v="46" actId="26606"/>
          <ac:picMkLst>
            <pc:docMk/>
            <pc:sldMk cId="393039453" sldId="274"/>
            <ac:picMk id="6" creationId="{482A3BEF-8178-7C06-5065-E0497233DDED}"/>
          </ac:picMkLst>
        </pc:picChg>
        <pc:picChg chg="add">
          <ac:chgData name="Graham, Sean R." userId="90b6c7fa-3b62-41c0-bff4-0a8a0813243c" providerId="ADAL" clId="{98626455-1064-EB45-AD7F-DB8BBDF42987}" dt="2022-11-17T17:08:47.488" v="46" actId="26606"/>
          <ac:picMkLst>
            <pc:docMk/>
            <pc:sldMk cId="393039453" sldId="274"/>
            <ac:picMk id="13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7T17:08:47.488" v="46" actId="26606"/>
          <ac:picMkLst>
            <pc:docMk/>
            <pc:sldMk cId="393039453" sldId="274"/>
            <ac:picMk id="25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7T17:08:47.488" v="46" actId="26606"/>
          <ac:cxnSpMkLst>
            <pc:docMk/>
            <pc:sldMk cId="393039453" sldId="274"/>
            <ac:cxnSpMk id="15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7T17:08:47.488" v="46" actId="26606"/>
          <ac:cxnSpMkLst>
            <pc:docMk/>
            <pc:sldMk cId="393039453" sldId="274"/>
            <ac:cxnSpMk id="17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7T17:08:47.488" v="46" actId="26606"/>
          <ac:cxnSpMkLst>
            <pc:docMk/>
            <pc:sldMk cId="393039453" sldId="274"/>
            <ac:cxnSpMk id="23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7T17:08:47.488" v="46" actId="26606"/>
          <ac:cxnSpMkLst>
            <pc:docMk/>
            <pc:sldMk cId="393039453" sldId="274"/>
            <ac:cxnSpMk id="27" creationId="{F1D872D4-D7E5-4CD8-9DAC-2BC612F08E69}"/>
          </ac:cxnSpMkLst>
        </pc:cxnChg>
      </pc:sldChg>
      <pc:sldChg chg="addSp modSp mod">
        <pc:chgData name="Graham, Sean R." userId="90b6c7fa-3b62-41c0-bff4-0a8a0813243c" providerId="ADAL" clId="{98626455-1064-EB45-AD7F-DB8BBDF42987}" dt="2022-11-21T21:32:37.220" v="2617" actId="1076"/>
        <pc:sldMkLst>
          <pc:docMk/>
          <pc:sldMk cId="957400106" sldId="275"/>
        </pc:sldMkLst>
        <pc:spChg chg="mod">
          <ac:chgData name="Graham, Sean R." userId="90b6c7fa-3b62-41c0-bff4-0a8a0813243c" providerId="ADAL" clId="{98626455-1064-EB45-AD7F-DB8BBDF42987}" dt="2022-11-21T00:44:13.732" v="2615" actId="20577"/>
          <ac:spMkLst>
            <pc:docMk/>
            <pc:sldMk cId="957400106" sldId="275"/>
            <ac:spMk id="2" creationId="{81F70494-60C4-F61B-964F-42A3231A43C9}"/>
          </ac:spMkLst>
        </pc:spChg>
        <pc:picChg chg="add mod modCrop">
          <ac:chgData name="Graham, Sean R." userId="90b6c7fa-3b62-41c0-bff4-0a8a0813243c" providerId="ADAL" clId="{98626455-1064-EB45-AD7F-DB8BBDF42987}" dt="2022-11-21T21:32:32.732" v="2616" actId="1076"/>
          <ac:picMkLst>
            <pc:docMk/>
            <pc:sldMk cId="957400106" sldId="275"/>
            <ac:picMk id="4" creationId="{2D921D46-1CAE-2B51-BB58-AEEED8087551}"/>
          </ac:picMkLst>
        </pc:picChg>
        <pc:picChg chg="add mod modCrop">
          <ac:chgData name="Graham, Sean R." userId="90b6c7fa-3b62-41c0-bff4-0a8a0813243c" providerId="ADAL" clId="{98626455-1064-EB45-AD7F-DB8BBDF42987}" dt="2022-11-21T21:32:37.220" v="2617" actId="1076"/>
          <ac:picMkLst>
            <pc:docMk/>
            <pc:sldMk cId="957400106" sldId="275"/>
            <ac:picMk id="6" creationId="{F7EA398E-EDD0-CE74-CD6E-69EB9D7E89D0}"/>
          </ac:picMkLst>
        </pc:picChg>
        <pc:picChg chg="add mod">
          <ac:chgData name="Graham, Sean R." userId="90b6c7fa-3b62-41c0-bff4-0a8a0813243c" providerId="ADAL" clId="{98626455-1064-EB45-AD7F-DB8BBDF42987}" dt="2022-11-17T17:20:41.247" v="167" actId="1076"/>
          <ac:picMkLst>
            <pc:docMk/>
            <pc:sldMk cId="957400106" sldId="275"/>
            <ac:picMk id="8" creationId="{21E8C39E-BFD2-88F8-E1D8-6C8CE9CBB5E9}"/>
          </ac:picMkLst>
        </pc:picChg>
      </pc:sldChg>
      <pc:sldChg chg="addSp modSp mod">
        <pc:chgData name="Graham, Sean R." userId="90b6c7fa-3b62-41c0-bff4-0a8a0813243c" providerId="ADAL" clId="{98626455-1064-EB45-AD7F-DB8BBDF42987}" dt="2022-11-18T20:50:14.620" v="2497" actId="1076"/>
        <pc:sldMkLst>
          <pc:docMk/>
          <pc:sldMk cId="1098522747" sldId="276"/>
        </pc:sldMkLst>
        <pc:spChg chg="mod">
          <ac:chgData name="Graham, Sean R." userId="90b6c7fa-3b62-41c0-bff4-0a8a0813243c" providerId="ADAL" clId="{98626455-1064-EB45-AD7F-DB8BBDF42987}" dt="2022-11-18T20:50:14.620" v="2497" actId="1076"/>
          <ac:spMkLst>
            <pc:docMk/>
            <pc:sldMk cId="1098522747" sldId="276"/>
            <ac:spMk id="2" creationId="{81F70494-60C4-F61B-964F-42A3231A43C9}"/>
          </ac:spMkLst>
        </pc:spChg>
        <pc:picChg chg="add mod modCrop">
          <ac:chgData name="Graham, Sean R." userId="90b6c7fa-3b62-41c0-bff4-0a8a0813243c" providerId="ADAL" clId="{98626455-1064-EB45-AD7F-DB8BBDF42987}" dt="2022-11-17T17:16:17.028" v="129" actId="1076"/>
          <ac:picMkLst>
            <pc:docMk/>
            <pc:sldMk cId="1098522747" sldId="276"/>
            <ac:picMk id="4" creationId="{BA0A6FA3-FA47-6430-3DFA-CCB0A7301BB4}"/>
          </ac:picMkLst>
        </pc:picChg>
        <pc:picChg chg="add mod modCrop">
          <ac:chgData name="Graham, Sean R." userId="90b6c7fa-3b62-41c0-bff4-0a8a0813243c" providerId="ADAL" clId="{98626455-1064-EB45-AD7F-DB8BBDF42987}" dt="2022-11-17T17:16:19.744" v="130" actId="1076"/>
          <ac:picMkLst>
            <pc:docMk/>
            <pc:sldMk cId="1098522747" sldId="276"/>
            <ac:picMk id="6" creationId="{D6B76F85-4A11-DBB2-506E-873EE6A702B9}"/>
          </ac:picMkLst>
        </pc:picChg>
      </pc:sldChg>
      <pc:sldChg chg="addSp modSp mod">
        <pc:chgData name="Graham, Sean R." userId="90b6c7fa-3b62-41c0-bff4-0a8a0813243c" providerId="ADAL" clId="{98626455-1064-EB45-AD7F-DB8BBDF42987}" dt="2022-11-18T20:50:35.186" v="2500" actId="1076"/>
        <pc:sldMkLst>
          <pc:docMk/>
          <pc:sldMk cId="3376454580" sldId="277"/>
        </pc:sldMkLst>
        <pc:spChg chg="mod">
          <ac:chgData name="Graham, Sean R." userId="90b6c7fa-3b62-41c0-bff4-0a8a0813243c" providerId="ADAL" clId="{98626455-1064-EB45-AD7F-DB8BBDF42987}" dt="2022-11-18T20:50:35.186" v="2500" actId="1076"/>
          <ac:spMkLst>
            <pc:docMk/>
            <pc:sldMk cId="3376454580" sldId="277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7T17:20:14.908" v="162" actId="1076"/>
          <ac:picMkLst>
            <pc:docMk/>
            <pc:sldMk cId="3376454580" sldId="277"/>
            <ac:picMk id="4" creationId="{4D36D7F1-1496-BB88-A3D8-60DFB0764F64}"/>
          </ac:picMkLst>
        </pc:picChg>
        <pc:picChg chg="add mod">
          <ac:chgData name="Graham, Sean R." userId="90b6c7fa-3b62-41c0-bff4-0a8a0813243c" providerId="ADAL" clId="{98626455-1064-EB45-AD7F-DB8BBDF42987}" dt="2022-11-17T17:20:17.875" v="163" actId="1076"/>
          <ac:picMkLst>
            <pc:docMk/>
            <pc:sldMk cId="3376454580" sldId="277"/>
            <ac:picMk id="6" creationId="{790C5E33-5ADE-9616-DD3A-F10CF700439D}"/>
          </ac:picMkLst>
        </pc:picChg>
        <pc:picChg chg="add mod">
          <ac:chgData name="Graham, Sean R." userId="90b6c7fa-3b62-41c0-bff4-0a8a0813243c" providerId="ADAL" clId="{98626455-1064-EB45-AD7F-DB8BBDF42987}" dt="2022-11-17T17:20:48.207" v="168" actId="1076"/>
          <ac:picMkLst>
            <pc:docMk/>
            <pc:sldMk cId="3376454580" sldId="277"/>
            <ac:picMk id="8" creationId="{CA25E956-43B7-FFB3-C3AA-51C0DA7A0156}"/>
          </ac:picMkLst>
        </pc:picChg>
      </pc:sldChg>
      <pc:sldChg chg="addSp modSp mod">
        <pc:chgData name="Graham, Sean R." userId="90b6c7fa-3b62-41c0-bff4-0a8a0813243c" providerId="ADAL" clId="{98626455-1064-EB45-AD7F-DB8BBDF42987}" dt="2022-11-18T21:04:38.162" v="2576" actId="1076"/>
        <pc:sldMkLst>
          <pc:docMk/>
          <pc:sldMk cId="632733319" sldId="278"/>
        </pc:sldMkLst>
        <pc:spChg chg="mod">
          <ac:chgData name="Graham, Sean R." userId="90b6c7fa-3b62-41c0-bff4-0a8a0813243c" providerId="ADAL" clId="{98626455-1064-EB45-AD7F-DB8BBDF42987}" dt="2022-11-18T20:50:41.369" v="2501" actId="1076"/>
          <ac:spMkLst>
            <pc:docMk/>
            <pc:sldMk cId="632733319" sldId="278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8T21:04:34.063" v="2574" actId="1076"/>
          <ac:picMkLst>
            <pc:docMk/>
            <pc:sldMk cId="632733319" sldId="278"/>
            <ac:picMk id="4" creationId="{DC1AAF52-D586-0F5B-E89C-3A7AB26AEBC8}"/>
          </ac:picMkLst>
        </pc:picChg>
        <pc:picChg chg="add mod">
          <ac:chgData name="Graham, Sean R." userId="90b6c7fa-3b62-41c0-bff4-0a8a0813243c" providerId="ADAL" clId="{98626455-1064-EB45-AD7F-DB8BBDF42987}" dt="2022-11-18T21:04:35.430" v="2575" actId="1076"/>
          <ac:picMkLst>
            <pc:docMk/>
            <pc:sldMk cId="632733319" sldId="278"/>
            <ac:picMk id="6" creationId="{CAA8CFFE-82C0-21F3-FCE5-4D6E871910F5}"/>
          </ac:picMkLst>
        </pc:picChg>
        <pc:picChg chg="add mod">
          <ac:chgData name="Graham, Sean R." userId="90b6c7fa-3b62-41c0-bff4-0a8a0813243c" providerId="ADAL" clId="{98626455-1064-EB45-AD7F-DB8BBDF42987}" dt="2022-11-18T21:04:31.080" v="2573" actId="1076"/>
          <ac:picMkLst>
            <pc:docMk/>
            <pc:sldMk cId="632733319" sldId="278"/>
            <ac:picMk id="8" creationId="{1E8E7AEF-1142-0932-0CE4-7C36401129FE}"/>
          </ac:picMkLst>
        </pc:picChg>
        <pc:picChg chg="add mod">
          <ac:chgData name="Graham, Sean R." userId="90b6c7fa-3b62-41c0-bff4-0a8a0813243c" providerId="ADAL" clId="{98626455-1064-EB45-AD7F-DB8BBDF42987}" dt="2022-11-18T21:04:38.162" v="2576" actId="1076"/>
          <ac:picMkLst>
            <pc:docMk/>
            <pc:sldMk cId="632733319" sldId="278"/>
            <ac:picMk id="10" creationId="{7730DEA7-92CD-09C6-F38B-69CEC2C68252}"/>
          </ac:picMkLst>
        </pc:picChg>
      </pc:sldChg>
      <pc:sldChg chg="addSp modSp mod setBg">
        <pc:chgData name="Graham, Sean R." userId="90b6c7fa-3b62-41c0-bff4-0a8a0813243c" providerId="ADAL" clId="{98626455-1064-EB45-AD7F-DB8BBDF42987}" dt="2022-11-18T20:51:09.321" v="2504" actId="1076"/>
        <pc:sldMkLst>
          <pc:docMk/>
          <pc:sldMk cId="2912238552" sldId="279"/>
        </pc:sldMkLst>
        <pc:spChg chg="mod">
          <ac:chgData name="Graham, Sean R." userId="90b6c7fa-3b62-41c0-bff4-0a8a0813243c" providerId="ADAL" clId="{98626455-1064-EB45-AD7F-DB8BBDF42987}" dt="2022-11-18T20:51:09.321" v="2504" actId="1076"/>
          <ac:spMkLst>
            <pc:docMk/>
            <pc:sldMk cId="2912238552" sldId="279"/>
            <ac:spMk id="2" creationId="{81F70494-60C4-F61B-964F-42A3231A43C9}"/>
          </ac:spMkLst>
        </pc:spChg>
        <pc:spChg chg="add">
          <ac:chgData name="Graham, Sean R." userId="90b6c7fa-3b62-41c0-bff4-0a8a0813243c" providerId="ADAL" clId="{98626455-1064-EB45-AD7F-DB8BBDF42987}" dt="2022-11-17T17:32:18.460" v="279" actId="26606"/>
          <ac:spMkLst>
            <pc:docMk/>
            <pc:sldMk cId="2912238552" sldId="279"/>
            <ac:spMk id="13" creationId="{E724B9E8-02C8-4B2E-8770-A00A67760DF0}"/>
          </ac:spMkLst>
        </pc:spChg>
        <pc:spChg chg="add">
          <ac:chgData name="Graham, Sean R." userId="90b6c7fa-3b62-41c0-bff4-0a8a0813243c" providerId="ADAL" clId="{98626455-1064-EB45-AD7F-DB8BBDF42987}" dt="2022-11-17T17:32:18.460" v="279" actId="26606"/>
          <ac:spMkLst>
            <pc:docMk/>
            <pc:sldMk cId="2912238552" sldId="279"/>
            <ac:spMk id="21" creationId="{0F28EA84-13B4-4494-A4D3-8DE462FF0E6B}"/>
          </ac:spMkLst>
        </pc:spChg>
        <pc:spChg chg="add">
          <ac:chgData name="Graham, Sean R." userId="90b6c7fa-3b62-41c0-bff4-0a8a0813243c" providerId="ADAL" clId="{98626455-1064-EB45-AD7F-DB8BBDF42987}" dt="2022-11-17T17:32:18.460" v="279" actId="26606"/>
          <ac:spMkLst>
            <pc:docMk/>
            <pc:sldMk cId="2912238552" sldId="279"/>
            <ac:spMk id="23" creationId="{6BEB1B24-66CE-4D63-A39D-2D1B481DF95E}"/>
          </ac:spMkLst>
        </pc:spChg>
        <pc:picChg chg="add mod ord">
          <ac:chgData name="Graham, Sean R." userId="90b6c7fa-3b62-41c0-bff4-0a8a0813243c" providerId="ADAL" clId="{98626455-1064-EB45-AD7F-DB8BBDF42987}" dt="2022-11-17T17:35:30.374" v="314" actId="14100"/>
          <ac:picMkLst>
            <pc:docMk/>
            <pc:sldMk cId="2912238552" sldId="279"/>
            <ac:picMk id="4" creationId="{66D01092-83BD-7F0F-984E-FD336D56B646}"/>
          </ac:picMkLst>
        </pc:picChg>
        <pc:picChg chg="add mod ord">
          <ac:chgData name="Graham, Sean R." userId="90b6c7fa-3b62-41c0-bff4-0a8a0813243c" providerId="ADAL" clId="{98626455-1064-EB45-AD7F-DB8BBDF42987}" dt="2022-11-17T17:35:21.192" v="313" actId="1076"/>
          <ac:picMkLst>
            <pc:docMk/>
            <pc:sldMk cId="2912238552" sldId="279"/>
            <ac:picMk id="6" creationId="{A791397E-AA01-5FB2-50D4-3C9D62A77D4E}"/>
          </ac:picMkLst>
        </pc:picChg>
        <pc:picChg chg="add mod">
          <ac:chgData name="Graham, Sean R." userId="90b6c7fa-3b62-41c0-bff4-0a8a0813243c" providerId="ADAL" clId="{98626455-1064-EB45-AD7F-DB8BBDF42987}" dt="2022-11-17T17:35:15.225" v="312" actId="14100"/>
          <ac:picMkLst>
            <pc:docMk/>
            <pc:sldMk cId="2912238552" sldId="279"/>
            <ac:picMk id="8" creationId="{2528529D-2335-846D-E29E-EAC152F439CB}"/>
          </ac:picMkLst>
        </pc:picChg>
        <pc:picChg chg="add">
          <ac:chgData name="Graham, Sean R." userId="90b6c7fa-3b62-41c0-bff4-0a8a0813243c" providerId="ADAL" clId="{98626455-1064-EB45-AD7F-DB8BBDF42987}" dt="2022-11-17T17:32:18.460" v="279" actId="26606"/>
          <ac:picMkLst>
            <pc:docMk/>
            <pc:sldMk cId="2912238552" sldId="279"/>
            <ac:picMk id="15" creationId="{7B8AE548-0BFA-4792-9962-3375923C7635}"/>
          </ac:picMkLst>
        </pc:picChg>
        <pc:picChg chg="add">
          <ac:chgData name="Graham, Sean R." userId="90b6c7fa-3b62-41c0-bff4-0a8a0813243c" providerId="ADAL" clId="{98626455-1064-EB45-AD7F-DB8BBDF42987}" dt="2022-11-17T17:32:18.460" v="279" actId="26606"/>
          <ac:picMkLst>
            <pc:docMk/>
            <pc:sldMk cId="2912238552" sldId="279"/>
            <ac:picMk id="27" creationId="{E7233926-059A-41AD-A9F2-56552CF4FF6B}"/>
          </ac:picMkLst>
        </pc:picChg>
        <pc:cxnChg chg="add">
          <ac:chgData name="Graham, Sean R." userId="90b6c7fa-3b62-41c0-bff4-0a8a0813243c" providerId="ADAL" clId="{98626455-1064-EB45-AD7F-DB8BBDF42987}" dt="2022-11-17T17:32:18.460" v="279" actId="26606"/>
          <ac:cxnSpMkLst>
            <pc:docMk/>
            <pc:sldMk cId="2912238552" sldId="279"/>
            <ac:cxnSpMk id="17" creationId="{67639EF4-FA83-4D85-90FE-B831AF283896}"/>
          </ac:cxnSpMkLst>
        </pc:cxnChg>
        <pc:cxnChg chg="add">
          <ac:chgData name="Graham, Sean R." userId="90b6c7fa-3b62-41c0-bff4-0a8a0813243c" providerId="ADAL" clId="{98626455-1064-EB45-AD7F-DB8BBDF42987}" dt="2022-11-17T17:32:18.460" v="279" actId="26606"/>
          <ac:cxnSpMkLst>
            <pc:docMk/>
            <pc:sldMk cId="2912238552" sldId="279"/>
            <ac:cxnSpMk id="19" creationId="{CC87E76A-8F50-413D-9BFC-C5A1525BD9BC}"/>
          </ac:cxnSpMkLst>
        </pc:cxnChg>
        <pc:cxnChg chg="add">
          <ac:chgData name="Graham, Sean R." userId="90b6c7fa-3b62-41c0-bff4-0a8a0813243c" providerId="ADAL" clId="{98626455-1064-EB45-AD7F-DB8BBDF42987}" dt="2022-11-17T17:32:18.460" v="279" actId="26606"/>
          <ac:cxnSpMkLst>
            <pc:docMk/>
            <pc:sldMk cId="2912238552" sldId="279"/>
            <ac:cxnSpMk id="25" creationId="{78DE337D-1DBA-4536-8145-B43EE65C747D}"/>
          </ac:cxnSpMkLst>
        </pc:cxnChg>
        <pc:cxnChg chg="add">
          <ac:chgData name="Graham, Sean R." userId="90b6c7fa-3b62-41c0-bff4-0a8a0813243c" providerId="ADAL" clId="{98626455-1064-EB45-AD7F-DB8BBDF42987}" dt="2022-11-17T17:32:18.460" v="279" actId="26606"/>
          <ac:cxnSpMkLst>
            <pc:docMk/>
            <pc:sldMk cId="2912238552" sldId="279"/>
            <ac:cxnSpMk id="29" creationId="{C13C145E-93D4-481E-92DC-736D9EBA37FC}"/>
          </ac:cxnSpMkLst>
        </pc:cxnChg>
      </pc:sldChg>
      <pc:sldChg chg="addSp modSp mod">
        <pc:chgData name="Graham, Sean R." userId="90b6c7fa-3b62-41c0-bff4-0a8a0813243c" providerId="ADAL" clId="{98626455-1064-EB45-AD7F-DB8BBDF42987}" dt="2022-11-18T20:52:23.283" v="2514" actId="1076"/>
        <pc:sldMkLst>
          <pc:docMk/>
          <pc:sldMk cId="4080857596" sldId="280"/>
        </pc:sldMkLst>
        <pc:spChg chg="mod">
          <ac:chgData name="Graham, Sean R." userId="90b6c7fa-3b62-41c0-bff4-0a8a0813243c" providerId="ADAL" clId="{98626455-1064-EB45-AD7F-DB8BBDF42987}" dt="2022-11-18T20:52:23.283" v="2514" actId="1076"/>
          <ac:spMkLst>
            <pc:docMk/>
            <pc:sldMk cId="4080857596" sldId="280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7T18:36:25.087" v="533" actId="14100"/>
          <ac:picMkLst>
            <pc:docMk/>
            <pc:sldMk cId="4080857596" sldId="280"/>
            <ac:picMk id="4" creationId="{7636E7CB-93D1-8894-B49E-5D10F9E49EDB}"/>
          </ac:picMkLst>
        </pc:picChg>
        <pc:picChg chg="add mod">
          <ac:chgData name="Graham, Sean R." userId="90b6c7fa-3b62-41c0-bff4-0a8a0813243c" providerId="ADAL" clId="{98626455-1064-EB45-AD7F-DB8BBDF42987}" dt="2022-11-17T18:36:28.982" v="534" actId="14100"/>
          <ac:picMkLst>
            <pc:docMk/>
            <pc:sldMk cId="4080857596" sldId="280"/>
            <ac:picMk id="6" creationId="{20AE6CBC-BE11-6E6E-40D8-DAD330A9B828}"/>
          </ac:picMkLst>
        </pc:picChg>
      </pc:sldChg>
      <pc:sldChg chg="del">
        <pc:chgData name="Graham, Sean R." userId="90b6c7fa-3b62-41c0-bff4-0a8a0813243c" providerId="ADAL" clId="{98626455-1064-EB45-AD7F-DB8BBDF42987}" dt="2022-11-17T18:33:33.221" v="495" actId="2696"/>
        <pc:sldMkLst>
          <pc:docMk/>
          <pc:sldMk cId="3700163530" sldId="281"/>
        </pc:sldMkLst>
      </pc:sldChg>
      <pc:sldChg chg="addSp delSp modSp del mod setBg">
        <pc:chgData name="Graham, Sean R." userId="90b6c7fa-3b62-41c0-bff4-0a8a0813243c" providerId="ADAL" clId="{98626455-1064-EB45-AD7F-DB8BBDF42987}" dt="2022-11-17T18:54:30.184" v="650" actId="2696"/>
        <pc:sldMkLst>
          <pc:docMk/>
          <pc:sldMk cId="536808676" sldId="282"/>
        </pc:sldMkLst>
        <pc:spChg chg="mod">
          <ac:chgData name="Graham, Sean R." userId="90b6c7fa-3b62-41c0-bff4-0a8a0813243c" providerId="ADAL" clId="{98626455-1064-EB45-AD7F-DB8BBDF42987}" dt="2022-11-17T18:52:28.300" v="617" actId="27636"/>
          <ac:spMkLst>
            <pc:docMk/>
            <pc:sldMk cId="536808676" sldId="282"/>
            <ac:spMk id="2" creationId="{81F70494-60C4-F61B-964F-42A3231A43C9}"/>
          </ac:spMkLst>
        </pc:spChg>
        <pc:spChg chg="add">
          <ac:chgData name="Graham, Sean R." userId="90b6c7fa-3b62-41c0-bff4-0a8a0813243c" providerId="ADAL" clId="{98626455-1064-EB45-AD7F-DB8BBDF42987}" dt="2022-11-17T18:51:15.657" v="615" actId="26606"/>
          <ac:spMkLst>
            <pc:docMk/>
            <pc:sldMk cId="536808676" sldId="282"/>
            <ac:spMk id="13" creationId="{E724B9E8-02C8-4B2E-8770-A00A67760DF0}"/>
          </ac:spMkLst>
        </pc:spChg>
        <pc:spChg chg="add">
          <ac:chgData name="Graham, Sean R." userId="90b6c7fa-3b62-41c0-bff4-0a8a0813243c" providerId="ADAL" clId="{98626455-1064-EB45-AD7F-DB8BBDF42987}" dt="2022-11-17T18:51:15.657" v="615" actId="26606"/>
          <ac:spMkLst>
            <pc:docMk/>
            <pc:sldMk cId="536808676" sldId="282"/>
            <ac:spMk id="21" creationId="{0F28EA84-13B4-4494-A4D3-8DE462FF0E6B}"/>
          </ac:spMkLst>
        </pc:spChg>
        <pc:spChg chg="add">
          <ac:chgData name="Graham, Sean R." userId="90b6c7fa-3b62-41c0-bff4-0a8a0813243c" providerId="ADAL" clId="{98626455-1064-EB45-AD7F-DB8BBDF42987}" dt="2022-11-17T18:51:15.657" v="615" actId="26606"/>
          <ac:spMkLst>
            <pc:docMk/>
            <pc:sldMk cId="536808676" sldId="282"/>
            <ac:spMk id="23" creationId="{6BEB1B24-66CE-4D63-A39D-2D1B481DF95E}"/>
          </ac:spMkLst>
        </pc:spChg>
        <pc:picChg chg="add del mod">
          <ac:chgData name="Graham, Sean R." userId="90b6c7fa-3b62-41c0-bff4-0a8a0813243c" providerId="ADAL" clId="{98626455-1064-EB45-AD7F-DB8BBDF42987}" dt="2022-11-17T18:52:48.381" v="622" actId="21"/>
          <ac:picMkLst>
            <pc:docMk/>
            <pc:sldMk cId="536808676" sldId="282"/>
            <ac:picMk id="4" creationId="{3C878FC5-CC06-F650-2BF7-9157BC93A905}"/>
          </ac:picMkLst>
        </pc:picChg>
        <pc:picChg chg="add mod">
          <ac:chgData name="Graham, Sean R." userId="90b6c7fa-3b62-41c0-bff4-0a8a0813243c" providerId="ADAL" clId="{98626455-1064-EB45-AD7F-DB8BBDF42987}" dt="2022-11-17T18:53:08.945" v="629" actId="1076"/>
          <ac:picMkLst>
            <pc:docMk/>
            <pc:sldMk cId="536808676" sldId="282"/>
            <ac:picMk id="6" creationId="{EDD61754-2E93-BCF2-FBBF-5AF67D28B875}"/>
          </ac:picMkLst>
        </pc:picChg>
        <pc:picChg chg="add mod">
          <ac:chgData name="Graham, Sean R." userId="90b6c7fa-3b62-41c0-bff4-0a8a0813243c" providerId="ADAL" clId="{98626455-1064-EB45-AD7F-DB8BBDF42987}" dt="2022-11-17T18:53:00.612" v="626" actId="1076"/>
          <ac:picMkLst>
            <pc:docMk/>
            <pc:sldMk cId="536808676" sldId="282"/>
            <ac:picMk id="8" creationId="{8AC6CE12-DB68-BEB9-4955-FE374B97704E}"/>
          </ac:picMkLst>
        </pc:picChg>
        <pc:picChg chg="add mod">
          <ac:chgData name="Graham, Sean R." userId="90b6c7fa-3b62-41c0-bff4-0a8a0813243c" providerId="ADAL" clId="{98626455-1064-EB45-AD7F-DB8BBDF42987}" dt="2022-11-17T18:53:11.378" v="630" actId="1076"/>
          <ac:picMkLst>
            <pc:docMk/>
            <pc:sldMk cId="536808676" sldId="282"/>
            <ac:picMk id="9" creationId="{FC97A5BD-CFAB-ADF4-E7A8-DAB2E06CA098}"/>
          </ac:picMkLst>
        </pc:picChg>
        <pc:picChg chg="add">
          <ac:chgData name="Graham, Sean R." userId="90b6c7fa-3b62-41c0-bff4-0a8a0813243c" providerId="ADAL" clId="{98626455-1064-EB45-AD7F-DB8BBDF42987}" dt="2022-11-17T18:51:15.657" v="615" actId="26606"/>
          <ac:picMkLst>
            <pc:docMk/>
            <pc:sldMk cId="536808676" sldId="282"/>
            <ac:picMk id="15" creationId="{7B8AE548-0BFA-4792-9962-3375923C7635}"/>
          </ac:picMkLst>
        </pc:picChg>
        <pc:picChg chg="add">
          <ac:chgData name="Graham, Sean R." userId="90b6c7fa-3b62-41c0-bff4-0a8a0813243c" providerId="ADAL" clId="{98626455-1064-EB45-AD7F-DB8BBDF42987}" dt="2022-11-17T18:51:15.657" v="615" actId="26606"/>
          <ac:picMkLst>
            <pc:docMk/>
            <pc:sldMk cId="536808676" sldId="282"/>
            <ac:picMk id="27" creationId="{E7233926-059A-41AD-A9F2-56552CF4FF6B}"/>
          </ac:picMkLst>
        </pc:picChg>
        <pc:cxnChg chg="add">
          <ac:chgData name="Graham, Sean R." userId="90b6c7fa-3b62-41c0-bff4-0a8a0813243c" providerId="ADAL" clId="{98626455-1064-EB45-AD7F-DB8BBDF42987}" dt="2022-11-17T18:51:15.657" v="615" actId="26606"/>
          <ac:cxnSpMkLst>
            <pc:docMk/>
            <pc:sldMk cId="536808676" sldId="282"/>
            <ac:cxnSpMk id="17" creationId="{67639EF4-FA83-4D85-90FE-B831AF283896}"/>
          </ac:cxnSpMkLst>
        </pc:cxnChg>
        <pc:cxnChg chg="add">
          <ac:chgData name="Graham, Sean R." userId="90b6c7fa-3b62-41c0-bff4-0a8a0813243c" providerId="ADAL" clId="{98626455-1064-EB45-AD7F-DB8BBDF42987}" dt="2022-11-17T18:51:15.657" v="615" actId="26606"/>
          <ac:cxnSpMkLst>
            <pc:docMk/>
            <pc:sldMk cId="536808676" sldId="282"/>
            <ac:cxnSpMk id="19" creationId="{CC87E76A-8F50-413D-9BFC-C5A1525BD9BC}"/>
          </ac:cxnSpMkLst>
        </pc:cxnChg>
        <pc:cxnChg chg="add">
          <ac:chgData name="Graham, Sean R." userId="90b6c7fa-3b62-41c0-bff4-0a8a0813243c" providerId="ADAL" clId="{98626455-1064-EB45-AD7F-DB8BBDF42987}" dt="2022-11-17T18:51:15.657" v="615" actId="26606"/>
          <ac:cxnSpMkLst>
            <pc:docMk/>
            <pc:sldMk cId="536808676" sldId="282"/>
            <ac:cxnSpMk id="25" creationId="{78DE337D-1DBA-4536-8145-B43EE65C747D}"/>
          </ac:cxnSpMkLst>
        </pc:cxnChg>
        <pc:cxnChg chg="add">
          <ac:chgData name="Graham, Sean R." userId="90b6c7fa-3b62-41c0-bff4-0a8a0813243c" providerId="ADAL" clId="{98626455-1064-EB45-AD7F-DB8BBDF42987}" dt="2022-11-17T18:51:15.657" v="615" actId="26606"/>
          <ac:cxnSpMkLst>
            <pc:docMk/>
            <pc:sldMk cId="536808676" sldId="282"/>
            <ac:cxnSpMk id="29" creationId="{C13C145E-93D4-481E-92DC-736D9EBA37FC}"/>
          </ac:cxnSpMkLst>
        </pc:cxnChg>
      </pc:sldChg>
      <pc:sldChg chg="addSp delSp modSp add mod ord setBg delDesignElem">
        <pc:chgData name="Graham, Sean R." userId="90b6c7fa-3b62-41c0-bff4-0a8a0813243c" providerId="ADAL" clId="{98626455-1064-EB45-AD7F-DB8BBDF42987}" dt="2022-11-18T20:52:01.138" v="2511" actId="1076"/>
        <pc:sldMkLst>
          <pc:docMk/>
          <pc:sldMk cId="1235118524" sldId="283"/>
        </pc:sldMkLst>
        <pc:spChg chg="del mod">
          <ac:chgData name="Graham, Sean R." userId="90b6c7fa-3b62-41c0-bff4-0a8a0813243c" providerId="ADAL" clId="{98626455-1064-EB45-AD7F-DB8BBDF42987}" dt="2022-11-17T17:39:27.244" v="369" actId="478"/>
          <ac:spMkLst>
            <pc:docMk/>
            <pc:sldMk cId="1235118524" sldId="283"/>
            <ac:spMk id="2" creationId="{81F70494-60C4-F61B-964F-42A3231A43C9}"/>
          </ac:spMkLst>
        </pc:spChg>
        <pc:spChg chg="add del">
          <ac:chgData name="Graham, Sean R." userId="90b6c7fa-3b62-41c0-bff4-0a8a0813243c" providerId="ADAL" clId="{98626455-1064-EB45-AD7F-DB8BBDF42987}" dt="2022-11-17T17:37:47.298" v="360" actId="26606"/>
          <ac:spMkLst>
            <pc:docMk/>
            <pc:sldMk cId="1235118524" sldId="283"/>
            <ac:spMk id="10" creationId="{E724B9E8-02C8-4B2E-8770-A00A67760DF0}"/>
          </ac:spMkLst>
        </pc:spChg>
        <pc:spChg chg="del">
          <ac:chgData name="Graham, Sean R." userId="90b6c7fa-3b62-41c0-bff4-0a8a0813243c" providerId="ADAL" clId="{98626455-1064-EB45-AD7F-DB8BBDF42987}" dt="2022-11-17T17:35:42.201" v="316"/>
          <ac:spMkLst>
            <pc:docMk/>
            <pc:sldMk cId="1235118524" sldId="283"/>
            <ac:spMk id="13" creationId="{E724B9E8-02C8-4B2E-8770-A00A67760DF0}"/>
          </ac:spMkLst>
        </pc:spChg>
        <pc:spChg chg="add del">
          <ac:chgData name="Graham, Sean R." userId="90b6c7fa-3b62-41c0-bff4-0a8a0813243c" providerId="ADAL" clId="{98626455-1064-EB45-AD7F-DB8BBDF42987}" dt="2022-11-17T17:37:47.298" v="360" actId="26606"/>
          <ac:spMkLst>
            <pc:docMk/>
            <pc:sldMk cId="1235118524" sldId="283"/>
            <ac:spMk id="16" creationId="{0F28EA84-13B4-4494-A4D3-8DE462FF0E6B}"/>
          </ac:spMkLst>
        </pc:spChg>
        <pc:spChg chg="add del">
          <ac:chgData name="Graham, Sean R." userId="90b6c7fa-3b62-41c0-bff4-0a8a0813243c" providerId="ADAL" clId="{98626455-1064-EB45-AD7F-DB8BBDF42987}" dt="2022-11-17T17:37:47.298" v="360" actId="26606"/>
          <ac:spMkLst>
            <pc:docMk/>
            <pc:sldMk cId="1235118524" sldId="283"/>
            <ac:spMk id="18" creationId="{6BEB1B24-66CE-4D63-A39D-2D1B481DF95E}"/>
          </ac:spMkLst>
        </pc:spChg>
        <pc:spChg chg="del">
          <ac:chgData name="Graham, Sean R." userId="90b6c7fa-3b62-41c0-bff4-0a8a0813243c" providerId="ADAL" clId="{98626455-1064-EB45-AD7F-DB8BBDF42987}" dt="2022-11-17T17:35:42.201" v="316"/>
          <ac:spMkLst>
            <pc:docMk/>
            <pc:sldMk cId="1235118524" sldId="283"/>
            <ac:spMk id="21" creationId="{0F28EA84-13B4-4494-A4D3-8DE462FF0E6B}"/>
          </ac:spMkLst>
        </pc:spChg>
        <pc:spChg chg="del">
          <ac:chgData name="Graham, Sean R." userId="90b6c7fa-3b62-41c0-bff4-0a8a0813243c" providerId="ADAL" clId="{98626455-1064-EB45-AD7F-DB8BBDF42987}" dt="2022-11-17T17:35:42.201" v="316"/>
          <ac:spMkLst>
            <pc:docMk/>
            <pc:sldMk cId="1235118524" sldId="283"/>
            <ac:spMk id="23" creationId="{6BEB1B24-66CE-4D63-A39D-2D1B481DF95E}"/>
          </ac:spMkLst>
        </pc:spChg>
        <pc:spChg chg="add mod">
          <ac:chgData name="Graham, Sean R." userId="90b6c7fa-3b62-41c0-bff4-0a8a0813243c" providerId="ADAL" clId="{98626455-1064-EB45-AD7F-DB8BBDF42987}" dt="2022-11-18T20:52:01.138" v="2511" actId="1076"/>
          <ac:spMkLst>
            <pc:docMk/>
            <pc:sldMk cId="1235118524" sldId="283"/>
            <ac:spMk id="28" creationId="{5111B964-D171-6590-7821-061591B41386}"/>
          </ac:spMkLst>
        </pc:spChg>
        <pc:picChg chg="add del mod">
          <ac:chgData name="Graham, Sean R." userId="90b6c7fa-3b62-41c0-bff4-0a8a0813243c" providerId="ADAL" clId="{98626455-1064-EB45-AD7F-DB8BBDF42987}" dt="2022-11-17T17:37:49.618" v="361" actId="478"/>
          <ac:picMkLst>
            <pc:docMk/>
            <pc:sldMk cId="1235118524" sldId="283"/>
            <ac:picMk id="4" creationId="{66D01092-83BD-7F0F-984E-FD336D56B646}"/>
          </ac:picMkLst>
        </pc:picChg>
        <pc:picChg chg="add del mod">
          <ac:chgData name="Graham, Sean R." userId="90b6c7fa-3b62-41c0-bff4-0a8a0813243c" providerId="ADAL" clId="{98626455-1064-EB45-AD7F-DB8BBDF42987}" dt="2022-11-17T17:37:42.347" v="347"/>
          <ac:picMkLst>
            <pc:docMk/>
            <pc:sldMk cId="1235118524" sldId="283"/>
            <ac:picMk id="5" creationId="{A2DBFC75-3003-72BE-6081-1A2E38EC26E0}"/>
          </ac:picMkLst>
        </pc:picChg>
        <pc:picChg chg="add del mod">
          <ac:chgData name="Graham, Sean R." userId="90b6c7fa-3b62-41c0-bff4-0a8a0813243c" providerId="ADAL" clId="{98626455-1064-EB45-AD7F-DB8BBDF42987}" dt="2022-11-17T17:37:50.090" v="362" actId="478"/>
          <ac:picMkLst>
            <pc:docMk/>
            <pc:sldMk cId="1235118524" sldId="283"/>
            <ac:picMk id="6" creationId="{A791397E-AA01-5FB2-50D4-3C9D62A77D4E}"/>
          </ac:picMkLst>
        </pc:picChg>
        <pc:picChg chg="add del mod">
          <ac:chgData name="Graham, Sean R." userId="90b6c7fa-3b62-41c0-bff4-0a8a0813243c" providerId="ADAL" clId="{98626455-1064-EB45-AD7F-DB8BBDF42987}" dt="2022-11-17T17:37:50.482" v="363" actId="478"/>
          <ac:picMkLst>
            <pc:docMk/>
            <pc:sldMk cId="1235118524" sldId="283"/>
            <ac:picMk id="8" creationId="{2528529D-2335-846D-E29E-EAC152F439CB}"/>
          </ac:picMkLst>
        </pc:picChg>
        <pc:picChg chg="add del mod">
          <ac:chgData name="Graham, Sean R." userId="90b6c7fa-3b62-41c0-bff4-0a8a0813243c" providerId="ADAL" clId="{98626455-1064-EB45-AD7F-DB8BBDF42987}" dt="2022-11-17T17:37:41.778" v="345"/>
          <ac:picMkLst>
            <pc:docMk/>
            <pc:sldMk cId="1235118524" sldId="283"/>
            <ac:picMk id="9" creationId="{E695A14D-52A6-4129-BC50-8D83B8831A35}"/>
          </ac:picMkLst>
        </pc:picChg>
        <pc:picChg chg="add del">
          <ac:chgData name="Graham, Sean R." userId="90b6c7fa-3b62-41c0-bff4-0a8a0813243c" providerId="ADAL" clId="{98626455-1064-EB45-AD7F-DB8BBDF42987}" dt="2022-11-17T17:37:47.298" v="360" actId="26606"/>
          <ac:picMkLst>
            <pc:docMk/>
            <pc:sldMk cId="1235118524" sldId="283"/>
            <ac:picMk id="11" creationId="{7B8AE548-0BFA-4792-9962-3375923C7635}"/>
          </ac:picMkLst>
        </pc:picChg>
        <pc:picChg chg="del">
          <ac:chgData name="Graham, Sean R." userId="90b6c7fa-3b62-41c0-bff4-0a8a0813243c" providerId="ADAL" clId="{98626455-1064-EB45-AD7F-DB8BBDF42987}" dt="2022-11-17T17:35:42.201" v="316"/>
          <ac:picMkLst>
            <pc:docMk/>
            <pc:sldMk cId="1235118524" sldId="283"/>
            <ac:picMk id="15" creationId="{7B8AE548-0BFA-4792-9962-3375923C7635}"/>
          </ac:picMkLst>
        </pc:picChg>
        <pc:picChg chg="add del">
          <ac:chgData name="Graham, Sean R." userId="90b6c7fa-3b62-41c0-bff4-0a8a0813243c" providerId="ADAL" clId="{98626455-1064-EB45-AD7F-DB8BBDF42987}" dt="2022-11-17T17:37:47.298" v="360" actId="26606"/>
          <ac:picMkLst>
            <pc:docMk/>
            <pc:sldMk cId="1235118524" sldId="283"/>
            <ac:picMk id="22" creationId="{E7233926-059A-41AD-A9F2-56552CF4FF6B}"/>
          </ac:picMkLst>
        </pc:picChg>
        <pc:picChg chg="del">
          <ac:chgData name="Graham, Sean R." userId="90b6c7fa-3b62-41c0-bff4-0a8a0813243c" providerId="ADAL" clId="{98626455-1064-EB45-AD7F-DB8BBDF42987}" dt="2022-11-17T17:35:42.201" v="316"/>
          <ac:picMkLst>
            <pc:docMk/>
            <pc:sldMk cId="1235118524" sldId="283"/>
            <ac:picMk id="27" creationId="{E7233926-059A-41AD-A9F2-56552CF4FF6B}"/>
          </ac:picMkLst>
        </pc:picChg>
        <pc:picChg chg="add mod">
          <ac:chgData name="Graham, Sean R." userId="90b6c7fa-3b62-41c0-bff4-0a8a0813243c" providerId="ADAL" clId="{98626455-1064-EB45-AD7F-DB8BBDF42987}" dt="2022-11-17T17:45:41.122" v="438" actId="1076"/>
          <ac:picMkLst>
            <pc:docMk/>
            <pc:sldMk cId="1235118524" sldId="283"/>
            <ac:picMk id="31" creationId="{C090C0E9-D0F5-307A-CCFF-7C844B1039C6}"/>
          </ac:picMkLst>
        </pc:picChg>
        <pc:picChg chg="add mod">
          <ac:chgData name="Graham, Sean R." userId="90b6c7fa-3b62-41c0-bff4-0a8a0813243c" providerId="ADAL" clId="{98626455-1064-EB45-AD7F-DB8BBDF42987}" dt="2022-11-17T17:45:42.806" v="439" actId="1076"/>
          <ac:picMkLst>
            <pc:docMk/>
            <pc:sldMk cId="1235118524" sldId="283"/>
            <ac:picMk id="33" creationId="{19D56461-ACA1-EDC7-D50E-CDC696B9D775}"/>
          </ac:picMkLst>
        </pc:picChg>
        <pc:cxnChg chg="add del">
          <ac:chgData name="Graham, Sean R." userId="90b6c7fa-3b62-41c0-bff4-0a8a0813243c" providerId="ADAL" clId="{98626455-1064-EB45-AD7F-DB8BBDF42987}" dt="2022-11-17T17:37:47.298" v="360" actId="26606"/>
          <ac:cxnSpMkLst>
            <pc:docMk/>
            <pc:sldMk cId="1235118524" sldId="283"/>
            <ac:cxnSpMk id="12" creationId="{67639EF4-FA83-4D85-90FE-B831AF283896}"/>
          </ac:cxnSpMkLst>
        </pc:cxnChg>
        <pc:cxnChg chg="add del">
          <ac:chgData name="Graham, Sean R." userId="90b6c7fa-3b62-41c0-bff4-0a8a0813243c" providerId="ADAL" clId="{98626455-1064-EB45-AD7F-DB8BBDF42987}" dt="2022-11-17T17:37:47.298" v="360" actId="26606"/>
          <ac:cxnSpMkLst>
            <pc:docMk/>
            <pc:sldMk cId="1235118524" sldId="283"/>
            <ac:cxnSpMk id="14" creationId="{CC87E76A-8F50-413D-9BFC-C5A1525BD9BC}"/>
          </ac:cxnSpMkLst>
        </pc:cxnChg>
        <pc:cxnChg chg="del">
          <ac:chgData name="Graham, Sean R." userId="90b6c7fa-3b62-41c0-bff4-0a8a0813243c" providerId="ADAL" clId="{98626455-1064-EB45-AD7F-DB8BBDF42987}" dt="2022-11-17T17:35:42.201" v="316"/>
          <ac:cxnSpMkLst>
            <pc:docMk/>
            <pc:sldMk cId="1235118524" sldId="283"/>
            <ac:cxnSpMk id="17" creationId="{67639EF4-FA83-4D85-90FE-B831AF283896}"/>
          </ac:cxnSpMkLst>
        </pc:cxnChg>
        <pc:cxnChg chg="del">
          <ac:chgData name="Graham, Sean R." userId="90b6c7fa-3b62-41c0-bff4-0a8a0813243c" providerId="ADAL" clId="{98626455-1064-EB45-AD7F-DB8BBDF42987}" dt="2022-11-17T17:35:42.201" v="316"/>
          <ac:cxnSpMkLst>
            <pc:docMk/>
            <pc:sldMk cId="1235118524" sldId="283"/>
            <ac:cxnSpMk id="19" creationId="{CC87E76A-8F50-413D-9BFC-C5A1525BD9BC}"/>
          </ac:cxnSpMkLst>
        </pc:cxnChg>
        <pc:cxnChg chg="add del">
          <ac:chgData name="Graham, Sean R." userId="90b6c7fa-3b62-41c0-bff4-0a8a0813243c" providerId="ADAL" clId="{98626455-1064-EB45-AD7F-DB8BBDF42987}" dt="2022-11-17T17:37:47.298" v="360" actId="26606"/>
          <ac:cxnSpMkLst>
            <pc:docMk/>
            <pc:sldMk cId="1235118524" sldId="283"/>
            <ac:cxnSpMk id="20" creationId="{78DE337D-1DBA-4536-8145-B43EE65C747D}"/>
          </ac:cxnSpMkLst>
        </pc:cxnChg>
        <pc:cxnChg chg="add del">
          <ac:chgData name="Graham, Sean R." userId="90b6c7fa-3b62-41c0-bff4-0a8a0813243c" providerId="ADAL" clId="{98626455-1064-EB45-AD7F-DB8BBDF42987}" dt="2022-11-17T17:37:47.298" v="360" actId="26606"/>
          <ac:cxnSpMkLst>
            <pc:docMk/>
            <pc:sldMk cId="1235118524" sldId="283"/>
            <ac:cxnSpMk id="24" creationId="{C13C145E-93D4-481E-92DC-736D9EBA37FC}"/>
          </ac:cxnSpMkLst>
        </pc:cxnChg>
        <pc:cxnChg chg="del">
          <ac:chgData name="Graham, Sean R." userId="90b6c7fa-3b62-41c0-bff4-0a8a0813243c" providerId="ADAL" clId="{98626455-1064-EB45-AD7F-DB8BBDF42987}" dt="2022-11-17T17:35:42.201" v="316"/>
          <ac:cxnSpMkLst>
            <pc:docMk/>
            <pc:sldMk cId="1235118524" sldId="283"/>
            <ac:cxnSpMk id="25" creationId="{78DE337D-1DBA-4536-8145-B43EE65C747D}"/>
          </ac:cxnSpMkLst>
        </pc:cxnChg>
        <pc:cxnChg chg="del">
          <ac:chgData name="Graham, Sean R." userId="90b6c7fa-3b62-41c0-bff4-0a8a0813243c" providerId="ADAL" clId="{98626455-1064-EB45-AD7F-DB8BBDF42987}" dt="2022-11-17T17:35:42.201" v="316"/>
          <ac:cxnSpMkLst>
            <pc:docMk/>
            <pc:sldMk cId="1235118524" sldId="283"/>
            <ac:cxnSpMk id="29" creationId="{C13C145E-93D4-481E-92DC-736D9EBA37FC}"/>
          </ac:cxnSpMkLst>
        </pc:cxnChg>
      </pc:sldChg>
      <pc:sldChg chg="delSp add del mod setBg delDesignElem">
        <pc:chgData name="Graham, Sean R." userId="90b6c7fa-3b62-41c0-bff4-0a8a0813243c" providerId="ADAL" clId="{98626455-1064-EB45-AD7F-DB8BBDF42987}" dt="2022-11-17T17:43:10.009" v="409" actId="2696"/>
        <pc:sldMkLst>
          <pc:docMk/>
          <pc:sldMk cId="849229304" sldId="284"/>
        </pc:sldMkLst>
        <pc:spChg chg="del">
          <ac:chgData name="Graham, Sean R." userId="90b6c7fa-3b62-41c0-bff4-0a8a0813243c" providerId="ADAL" clId="{98626455-1064-EB45-AD7F-DB8BBDF42987}" dt="2022-11-17T17:35:48.681" v="319"/>
          <ac:spMkLst>
            <pc:docMk/>
            <pc:sldMk cId="849229304" sldId="284"/>
            <ac:spMk id="13" creationId="{E724B9E8-02C8-4B2E-8770-A00A67760DF0}"/>
          </ac:spMkLst>
        </pc:spChg>
        <pc:spChg chg="del">
          <ac:chgData name="Graham, Sean R." userId="90b6c7fa-3b62-41c0-bff4-0a8a0813243c" providerId="ADAL" clId="{98626455-1064-EB45-AD7F-DB8BBDF42987}" dt="2022-11-17T17:35:48.681" v="319"/>
          <ac:spMkLst>
            <pc:docMk/>
            <pc:sldMk cId="849229304" sldId="284"/>
            <ac:spMk id="21" creationId="{0F28EA84-13B4-4494-A4D3-8DE462FF0E6B}"/>
          </ac:spMkLst>
        </pc:spChg>
        <pc:spChg chg="del">
          <ac:chgData name="Graham, Sean R." userId="90b6c7fa-3b62-41c0-bff4-0a8a0813243c" providerId="ADAL" clId="{98626455-1064-EB45-AD7F-DB8BBDF42987}" dt="2022-11-17T17:35:48.681" v="319"/>
          <ac:spMkLst>
            <pc:docMk/>
            <pc:sldMk cId="849229304" sldId="284"/>
            <ac:spMk id="23" creationId="{6BEB1B24-66CE-4D63-A39D-2D1B481DF95E}"/>
          </ac:spMkLst>
        </pc:spChg>
        <pc:picChg chg="del">
          <ac:chgData name="Graham, Sean R." userId="90b6c7fa-3b62-41c0-bff4-0a8a0813243c" providerId="ADAL" clId="{98626455-1064-EB45-AD7F-DB8BBDF42987}" dt="2022-11-17T17:43:04.834" v="407" actId="478"/>
          <ac:picMkLst>
            <pc:docMk/>
            <pc:sldMk cId="849229304" sldId="284"/>
            <ac:picMk id="4" creationId="{66D01092-83BD-7F0F-984E-FD336D56B646}"/>
          </ac:picMkLst>
        </pc:picChg>
        <pc:picChg chg="del">
          <ac:chgData name="Graham, Sean R." userId="90b6c7fa-3b62-41c0-bff4-0a8a0813243c" providerId="ADAL" clId="{98626455-1064-EB45-AD7F-DB8BBDF42987}" dt="2022-11-17T17:43:02.763" v="405" actId="478"/>
          <ac:picMkLst>
            <pc:docMk/>
            <pc:sldMk cId="849229304" sldId="284"/>
            <ac:picMk id="6" creationId="{A791397E-AA01-5FB2-50D4-3C9D62A77D4E}"/>
          </ac:picMkLst>
        </pc:picChg>
        <pc:picChg chg="del">
          <ac:chgData name="Graham, Sean R." userId="90b6c7fa-3b62-41c0-bff4-0a8a0813243c" providerId="ADAL" clId="{98626455-1064-EB45-AD7F-DB8BBDF42987}" dt="2022-11-17T17:43:03.511" v="406" actId="478"/>
          <ac:picMkLst>
            <pc:docMk/>
            <pc:sldMk cId="849229304" sldId="284"/>
            <ac:picMk id="8" creationId="{2528529D-2335-846D-E29E-EAC152F439CB}"/>
          </ac:picMkLst>
        </pc:picChg>
        <pc:picChg chg="del">
          <ac:chgData name="Graham, Sean R." userId="90b6c7fa-3b62-41c0-bff4-0a8a0813243c" providerId="ADAL" clId="{98626455-1064-EB45-AD7F-DB8BBDF42987}" dt="2022-11-17T17:35:48.681" v="319"/>
          <ac:picMkLst>
            <pc:docMk/>
            <pc:sldMk cId="849229304" sldId="284"/>
            <ac:picMk id="15" creationId="{7B8AE548-0BFA-4792-9962-3375923C7635}"/>
          </ac:picMkLst>
        </pc:picChg>
        <pc:picChg chg="del">
          <ac:chgData name="Graham, Sean R." userId="90b6c7fa-3b62-41c0-bff4-0a8a0813243c" providerId="ADAL" clId="{98626455-1064-EB45-AD7F-DB8BBDF42987}" dt="2022-11-17T17:35:48.681" v="319"/>
          <ac:picMkLst>
            <pc:docMk/>
            <pc:sldMk cId="849229304" sldId="284"/>
            <ac:picMk id="27" creationId="{E7233926-059A-41AD-A9F2-56552CF4FF6B}"/>
          </ac:picMkLst>
        </pc:picChg>
        <pc:cxnChg chg="del">
          <ac:chgData name="Graham, Sean R." userId="90b6c7fa-3b62-41c0-bff4-0a8a0813243c" providerId="ADAL" clId="{98626455-1064-EB45-AD7F-DB8BBDF42987}" dt="2022-11-17T17:35:48.681" v="319"/>
          <ac:cxnSpMkLst>
            <pc:docMk/>
            <pc:sldMk cId="849229304" sldId="284"/>
            <ac:cxnSpMk id="17" creationId="{67639EF4-FA83-4D85-90FE-B831AF283896}"/>
          </ac:cxnSpMkLst>
        </pc:cxnChg>
        <pc:cxnChg chg="del">
          <ac:chgData name="Graham, Sean R." userId="90b6c7fa-3b62-41c0-bff4-0a8a0813243c" providerId="ADAL" clId="{98626455-1064-EB45-AD7F-DB8BBDF42987}" dt="2022-11-17T17:35:48.681" v="319"/>
          <ac:cxnSpMkLst>
            <pc:docMk/>
            <pc:sldMk cId="849229304" sldId="284"/>
            <ac:cxnSpMk id="19" creationId="{CC87E76A-8F50-413D-9BFC-C5A1525BD9BC}"/>
          </ac:cxnSpMkLst>
        </pc:cxnChg>
        <pc:cxnChg chg="del">
          <ac:chgData name="Graham, Sean R." userId="90b6c7fa-3b62-41c0-bff4-0a8a0813243c" providerId="ADAL" clId="{98626455-1064-EB45-AD7F-DB8BBDF42987}" dt="2022-11-17T17:35:48.681" v="319"/>
          <ac:cxnSpMkLst>
            <pc:docMk/>
            <pc:sldMk cId="849229304" sldId="284"/>
            <ac:cxnSpMk id="25" creationId="{78DE337D-1DBA-4536-8145-B43EE65C747D}"/>
          </ac:cxnSpMkLst>
        </pc:cxnChg>
        <pc:cxnChg chg="del">
          <ac:chgData name="Graham, Sean R." userId="90b6c7fa-3b62-41c0-bff4-0a8a0813243c" providerId="ADAL" clId="{98626455-1064-EB45-AD7F-DB8BBDF42987}" dt="2022-11-17T17:35:48.681" v="319"/>
          <ac:cxnSpMkLst>
            <pc:docMk/>
            <pc:sldMk cId="849229304" sldId="284"/>
            <ac:cxnSpMk id="29" creationId="{C13C145E-93D4-481E-92DC-736D9EBA37FC}"/>
          </ac:cxnSpMkLst>
        </pc:cxnChg>
      </pc:sldChg>
      <pc:sldChg chg="delSp add del setBg delDesignElem">
        <pc:chgData name="Graham, Sean R." userId="90b6c7fa-3b62-41c0-bff4-0a8a0813243c" providerId="ADAL" clId="{98626455-1064-EB45-AD7F-DB8BBDF42987}" dt="2022-11-17T17:48:10.345" v="450" actId="2696"/>
        <pc:sldMkLst>
          <pc:docMk/>
          <pc:sldMk cId="456669648" sldId="285"/>
        </pc:sldMkLst>
        <pc:spChg chg="del">
          <ac:chgData name="Graham, Sean R." userId="90b6c7fa-3b62-41c0-bff4-0a8a0813243c" providerId="ADAL" clId="{98626455-1064-EB45-AD7F-DB8BBDF42987}" dt="2022-11-17T17:35:49.483" v="321"/>
          <ac:spMkLst>
            <pc:docMk/>
            <pc:sldMk cId="456669648" sldId="285"/>
            <ac:spMk id="13" creationId="{E724B9E8-02C8-4B2E-8770-A00A67760DF0}"/>
          </ac:spMkLst>
        </pc:spChg>
        <pc:spChg chg="del">
          <ac:chgData name="Graham, Sean R." userId="90b6c7fa-3b62-41c0-bff4-0a8a0813243c" providerId="ADAL" clId="{98626455-1064-EB45-AD7F-DB8BBDF42987}" dt="2022-11-17T17:35:49.483" v="321"/>
          <ac:spMkLst>
            <pc:docMk/>
            <pc:sldMk cId="456669648" sldId="285"/>
            <ac:spMk id="21" creationId="{0F28EA84-13B4-4494-A4D3-8DE462FF0E6B}"/>
          </ac:spMkLst>
        </pc:spChg>
        <pc:spChg chg="del">
          <ac:chgData name="Graham, Sean R." userId="90b6c7fa-3b62-41c0-bff4-0a8a0813243c" providerId="ADAL" clId="{98626455-1064-EB45-AD7F-DB8BBDF42987}" dt="2022-11-17T17:35:49.483" v="321"/>
          <ac:spMkLst>
            <pc:docMk/>
            <pc:sldMk cId="456669648" sldId="285"/>
            <ac:spMk id="23" creationId="{6BEB1B24-66CE-4D63-A39D-2D1B481DF95E}"/>
          </ac:spMkLst>
        </pc:spChg>
        <pc:picChg chg="del">
          <ac:chgData name="Graham, Sean R." userId="90b6c7fa-3b62-41c0-bff4-0a8a0813243c" providerId="ADAL" clId="{98626455-1064-EB45-AD7F-DB8BBDF42987}" dt="2022-11-17T17:35:49.483" v="321"/>
          <ac:picMkLst>
            <pc:docMk/>
            <pc:sldMk cId="456669648" sldId="285"/>
            <ac:picMk id="15" creationId="{7B8AE548-0BFA-4792-9962-3375923C7635}"/>
          </ac:picMkLst>
        </pc:picChg>
        <pc:picChg chg="del">
          <ac:chgData name="Graham, Sean R." userId="90b6c7fa-3b62-41c0-bff4-0a8a0813243c" providerId="ADAL" clId="{98626455-1064-EB45-AD7F-DB8BBDF42987}" dt="2022-11-17T17:35:49.483" v="321"/>
          <ac:picMkLst>
            <pc:docMk/>
            <pc:sldMk cId="456669648" sldId="285"/>
            <ac:picMk id="27" creationId="{E7233926-059A-41AD-A9F2-56552CF4FF6B}"/>
          </ac:picMkLst>
        </pc:picChg>
        <pc:cxnChg chg="del">
          <ac:chgData name="Graham, Sean R." userId="90b6c7fa-3b62-41c0-bff4-0a8a0813243c" providerId="ADAL" clId="{98626455-1064-EB45-AD7F-DB8BBDF42987}" dt="2022-11-17T17:35:49.483" v="321"/>
          <ac:cxnSpMkLst>
            <pc:docMk/>
            <pc:sldMk cId="456669648" sldId="285"/>
            <ac:cxnSpMk id="17" creationId="{67639EF4-FA83-4D85-90FE-B831AF283896}"/>
          </ac:cxnSpMkLst>
        </pc:cxnChg>
        <pc:cxnChg chg="del">
          <ac:chgData name="Graham, Sean R." userId="90b6c7fa-3b62-41c0-bff4-0a8a0813243c" providerId="ADAL" clId="{98626455-1064-EB45-AD7F-DB8BBDF42987}" dt="2022-11-17T17:35:49.483" v="321"/>
          <ac:cxnSpMkLst>
            <pc:docMk/>
            <pc:sldMk cId="456669648" sldId="285"/>
            <ac:cxnSpMk id="19" creationId="{CC87E76A-8F50-413D-9BFC-C5A1525BD9BC}"/>
          </ac:cxnSpMkLst>
        </pc:cxnChg>
        <pc:cxnChg chg="del">
          <ac:chgData name="Graham, Sean R." userId="90b6c7fa-3b62-41c0-bff4-0a8a0813243c" providerId="ADAL" clId="{98626455-1064-EB45-AD7F-DB8BBDF42987}" dt="2022-11-17T17:35:49.483" v="321"/>
          <ac:cxnSpMkLst>
            <pc:docMk/>
            <pc:sldMk cId="456669648" sldId="285"/>
            <ac:cxnSpMk id="25" creationId="{78DE337D-1DBA-4536-8145-B43EE65C747D}"/>
          </ac:cxnSpMkLst>
        </pc:cxnChg>
        <pc:cxnChg chg="del">
          <ac:chgData name="Graham, Sean R." userId="90b6c7fa-3b62-41c0-bff4-0a8a0813243c" providerId="ADAL" clId="{98626455-1064-EB45-AD7F-DB8BBDF42987}" dt="2022-11-17T17:35:49.483" v="321"/>
          <ac:cxnSpMkLst>
            <pc:docMk/>
            <pc:sldMk cId="456669648" sldId="285"/>
            <ac:cxnSpMk id="29" creationId="{C13C145E-93D4-481E-92DC-736D9EBA37FC}"/>
          </ac:cxnSpMkLst>
        </pc:cxnChg>
      </pc:sldChg>
      <pc:sldChg chg="addSp delSp modSp add mod">
        <pc:chgData name="Graham, Sean R." userId="90b6c7fa-3b62-41c0-bff4-0a8a0813243c" providerId="ADAL" clId="{98626455-1064-EB45-AD7F-DB8BBDF42987}" dt="2022-11-18T20:51:40.136" v="2508" actId="1076"/>
        <pc:sldMkLst>
          <pc:docMk/>
          <pc:sldMk cId="365133371" sldId="286"/>
        </pc:sldMkLst>
        <pc:spChg chg="mod">
          <ac:chgData name="Graham, Sean R." userId="90b6c7fa-3b62-41c0-bff4-0a8a0813243c" providerId="ADAL" clId="{98626455-1064-EB45-AD7F-DB8BBDF42987}" dt="2022-11-18T20:51:40.136" v="2508" actId="1076"/>
          <ac:spMkLst>
            <pc:docMk/>
            <pc:sldMk cId="365133371" sldId="286"/>
            <ac:spMk id="28" creationId="{5111B964-D171-6590-7821-061591B41386}"/>
          </ac:spMkLst>
        </pc:spChg>
        <pc:picChg chg="add mod">
          <ac:chgData name="Graham, Sean R." userId="90b6c7fa-3b62-41c0-bff4-0a8a0813243c" providerId="ADAL" clId="{98626455-1064-EB45-AD7F-DB8BBDF42987}" dt="2022-11-17T17:44:58.972" v="432" actId="1076"/>
          <ac:picMkLst>
            <pc:docMk/>
            <pc:sldMk cId="365133371" sldId="286"/>
            <ac:picMk id="3" creationId="{D53DD3E6-2F8C-BEAE-BBB7-2ED7EC28EC32}"/>
          </ac:picMkLst>
        </pc:picChg>
        <pc:picChg chg="add mod">
          <ac:chgData name="Graham, Sean R." userId="90b6c7fa-3b62-41c0-bff4-0a8a0813243c" providerId="ADAL" clId="{98626455-1064-EB45-AD7F-DB8BBDF42987}" dt="2022-11-17T17:45:00.973" v="433" actId="1076"/>
          <ac:picMkLst>
            <pc:docMk/>
            <pc:sldMk cId="365133371" sldId="286"/>
            <ac:picMk id="5" creationId="{57E612A0-A8CE-89BF-8C61-7CFAB8B4D1B0}"/>
          </ac:picMkLst>
        </pc:picChg>
        <pc:picChg chg="del">
          <ac:chgData name="Graham, Sean R." userId="90b6c7fa-3b62-41c0-bff4-0a8a0813243c" providerId="ADAL" clId="{98626455-1064-EB45-AD7F-DB8BBDF42987}" dt="2022-11-17T17:43:11.862" v="410" actId="478"/>
          <ac:picMkLst>
            <pc:docMk/>
            <pc:sldMk cId="365133371" sldId="286"/>
            <ac:picMk id="31" creationId="{C090C0E9-D0F5-307A-CCFF-7C844B1039C6}"/>
          </ac:picMkLst>
        </pc:picChg>
        <pc:picChg chg="del">
          <ac:chgData name="Graham, Sean R." userId="90b6c7fa-3b62-41c0-bff4-0a8a0813243c" providerId="ADAL" clId="{98626455-1064-EB45-AD7F-DB8BBDF42987}" dt="2022-11-17T17:43:12.803" v="411" actId="478"/>
          <ac:picMkLst>
            <pc:docMk/>
            <pc:sldMk cId="365133371" sldId="286"/>
            <ac:picMk id="33" creationId="{19D56461-ACA1-EDC7-D50E-CDC696B9D775}"/>
          </ac:picMkLst>
        </pc:picChg>
      </pc:sldChg>
      <pc:sldChg chg="addSp delSp modSp add mod">
        <pc:chgData name="Graham, Sean R." userId="90b6c7fa-3b62-41c0-bff4-0a8a0813243c" providerId="ADAL" clId="{98626455-1064-EB45-AD7F-DB8BBDF42987}" dt="2022-11-18T20:51:49.831" v="2510" actId="1076"/>
        <pc:sldMkLst>
          <pc:docMk/>
          <pc:sldMk cId="2846191559" sldId="287"/>
        </pc:sldMkLst>
        <pc:spChg chg="mod">
          <ac:chgData name="Graham, Sean R." userId="90b6c7fa-3b62-41c0-bff4-0a8a0813243c" providerId="ADAL" clId="{98626455-1064-EB45-AD7F-DB8BBDF42987}" dt="2022-11-18T20:51:49.831" v="2510" actId="1076"/>
          <ac:spMkLst>
            <pc:docMk/>
            <pc:sldMk cId="2846191559" sldId="287"/>
            <ac:spMk id="28" creationId="{5111B964-D171-6590-7821-061591B41386}"/>
          </ac:spMkLst>
        </pc:spChg>
        <pc:picChg chg="del">
          <ac:chgData name="Graham, Sean R." userId="90b6c7fa-3b62-41c0-bff4-0a8a0813243c" providerId="ADAL" clId="{98626455-1064-EB45-AD7F-DB8BBDF42987}" dt="2022-11-17T17:48:15.590" v="451" actId="478"/>
          <ac:picMkLst>
            <pc:docMk/>
            <pc:sldMk cId="2846191559" sldId="287"/>
            <ac:picMk id="3" creationId="{D53DD3E6-2F8C-BEAE-BBB7-2ED7EC28EC32}"/>
          </ac:picMkLst>
        </pc:picChg>
        <pc:picChg chg="add mod">
          <ac:chgData name="Graham, Sean R." userId="90b6c7fa-3b62-41c0-bff4-0a8a0813243c" providerId="ADAL" clId="{98626455-1064-EB45-AD7F-DB8BBDF42987}" dt="2022-11-17T17:52:36.167" v="472" actId="1076"/>
          <ac:picMkLst>
            <pc:docMk/>
            <pc:sldMk cId="2846191559" sldId="287"/>
            <ac:picMk id="4" creationId="{F40288C6-9D97-7CDF-7202-D43DFB8CA71C}"/>
          </ac:picMkLst>
        </pc:picChg>
        <pc:picChg chg="del">
          <ac:chgData name="Graham, Sean R." userId="90b6c7fa-3b62-41c0-bff4-0a8a0813243c" providerId="ADAL" clId="{98626455-1064-EB45-AD7F-DB8BBDF42987}" dt="2022-11-17T17:48:16.626" v="452" actId="478"/>
          <ac:picMkLst>
            <pc:docMk/>
            <pc:sldMk cId="2846191559" sldId="287"/>
            <ac:picMk id="5" creationId="{57E612A0-A8CE-89BF-8C61-7CFAB8B4D1B0}"/>
          </ac:picMkLst>
        </pc:picChg>
        <pc:picChg chg="add mod">
          <ac:chgData name="Graham, Sean R." userId="90b6c7fa-3b62-41c0-bff4-0a8a0813243c" providerId="ADAL" clId="{98626455-1064-EB45-AD7F-DB8BBDF42987}" dt="2022-11-17T17:52:38.418" v="473" actId="1076"/>
          <ac:picMkLst>
            <pc:docMk/>
            <pc:sldMk cId="2846191559" sldId="287"/>
            <ac:picMk id="7" creationId="{D655815C-1389-6159-E18F-3C221984008B}"/>
          </ac:picMkLst>
        </pc:picChg>
      </pc:sldChg>
      <pc:sldChg chg="addSp modSp add mod">
        <pc:chgData name="Graham, Sean R." userId="90b6c7fa-3b62-41c0-bff4-0a8a0813243c" providerId="ADAL" clId="{98626455-1064-EB45-AD7F-DB8BBDF42987}" dt="2022-11-18T20:52:50.252" v="2516" actId="1076"/>
        <pc:sldMkLst>
          <pc:docMk/>
          <pc:sldMk cId="1168545569" sldId="288"/>
        </pc:sldMkLst>
        <pc:spChg chg="mod">
          <ac:chgData name="Graham, Sean R." userId="90b6c7fa-3b62-41c0-bff4-0a8a0813243c" providerId="ADAL" clId="{98626455-1064-EB45-AD7F-DB8BBDF42987}" dt="2022-11-18T20:52:50.252" v="2516" actId="1076"/>
          <ac:spMkLst>
            <pc:docMk/>
            <pc:sldMk cId="1168545569" sldId="288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7T18:41:35.552" v="586" actId="14100"/>
          <ac:picMkLst>
            <pc:docMk/>
            <pc:sldMk cId="1168545569" sldId="288"/>
            <ac:picMk id="4" creationId="{11E1726C-5C48-638D-AE6D-34C0AEA03846}"/>
          </ac:picMkLst>
        </pc:picChg>
        <pc:picChg chg="add mod">
          <ac:chgData name="Graham, Sean R." userId="90b6c7fa-3b62-41c0-bff4-0a8a0813243c" providerId="ADAL" clId="{98626455-1064-EB45-AD7F-DB8BBDF42987}" dt="2022-11-17T18:41:38.400" v="587" actId="14100"/>
          <ac:picMkLst>
            <pc:docMk/>
            <pc:sldMk cId="1168545569" sldId="288"/>
            <ac:picMk id="6" creationId="{BC4779F6-2A3C-2573-F2F4-86DA4E8CB78E}"/>
          </ac:picMkLst>
        </pc:picChg>
      </pc:sldChg>
      <pc:sldChg chg="addSp modSp add mod ord">
        <pc:chgData name="Graham, Sean R." userId="90b6c7fa-3b62-41c0-bff4-0a8a0813243c" providerId="ADAL" clId="{98626455-1064-EB45-AD7F-DB8BBDF42987}" dt="2022-11-18T20:52:11.036" v="2512" actId="1076"/>
        <pc:sldMkLst>
          <pc:docMk/>
          <pc:sldMk cId="689802536" sldId="289"/>
        </pc:sldMkLst>
        <pc:spChg chg="mod">
          <ac:chgData name="Graham, Sean R." userId="90b6c7fa-3b62-41c0-bff4-0a8a0813243c" providerId="ADAL" clId="{98626455-1064-EB45-AD7F-DB8BBDF42987}" dt="2022-11-18T20:52:11.036" v="2512" actId="1076"/>
          <ac:spMkLst>
            <pc:docMk/>
            <pc:sldMk cId="689802536" sldId="289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7T18:35:30.463" v="518" actId="1076"/>
          <ac:picMkLst>
            <pc:docMk/>
            <pc:sldMk cId="689802536" sldId="289"/>
            <ac:picMk id="4" creationId="{4EAFC120-DB8D-D526-EE31-08FBB049390F}"/>
          </ac:picMkLst>
        </pc:picChg>
        <pc:picChg chg="add mod">
          <ac:chgData name="Graham, Sean R." userId="90b6c7fa-3b62-41c0-bff4-0a8a0813243c" providerId="ADAL" clId="{98626455-1064-EB45-AD7F-DB8BBDF42987}" dt="2022-11-17T18:35:32.132" v="519" actId="1076"/>
          <ac:picMkLst>
            <pc:docMk/>
            <pc:sldMk cId="689802536" sldId="289"/>
            <ac:picMk id="6" creationId="{218E6D46-4142-513B-4D9B-3439C4863F4D}"/>
          </ac:picMkLst>
        </pc:picChg>
      </pc:sldChg>
      <pc:sldChg chg="addSp modSp add mod">
        <pc:chgData name="Graham, Sean R." userId="90b6c7fa-3b62-41c0-bff4-0a8a0813243c" providerId="ADAL" clId="{98626455-1064-EB45-AD7F-DB8BBDF42987}" dt="2022-11-18T20:52:38.670" v="2515" actId="1076"/>
        <pc:sldMkLst>
          <pc:docMk/>
          <pc:sldMk cId="3467627289" sldId="290"/>
        </pc:sldMkLst>
        <pc:spChg chg="mod">
          <ac:chgData name="Graham, Sean R." userId="90b6c7fa-3b62-41c0-bff4-0a8a0813243c" providerId="ADAL" clId="{98626455-1064-EB45-AD7F-DB8BBDF42987}" dt="2022-11-18T20:52:38.670" v="2515" actId="1076"/>
          <ac:spMkLst>
            <pc:docMk/>
            <pc:sldMk cId="3467627289" sldId="290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7T18:38:52.565" v="560" actId="14100"/>
          <ac:picMkLst>
            <pc:docMk/>
            <pc:sldMk cId="3467627289" sldId="290"/>
            <ac:picMk id="4" creationId="{6C197725-D7AC-2E96-5935-8D524BC252B1}"/>
          </ac:picMkLst>
        </pc:picChg>
        <pc:picChg chg="add mod">
          <ac:chgData name="Graham, Sean R." userId="90b6c7fa-3b62-41c0-bff4-0a8a0813243c" providerId="ADAL" clId="{98626455-1064-EB45-AD7F-DB8BBDF42987}" dt="2022-11-17T18:38:56.549" v="561" actId="14100"/>
          <ac:picMkLst>
            <pc:docMk/>
            <pc:sldMk cId="3467627289" sldId="290"/>
            <ac:picMk id="6" creationId="{D4398F90-35E8-CB79-9F3C-56A8F30471F9}"/>
          </ac:picMkLst>
        </pc:picChg>
      </pc:sldChg>
      <pc:sldChg chg="addSp modSp add mod ord">
        <pc:chgData name="Graham, Sean R." userId="90b6c7fa-3b62-41c0-bff4-0a8a0813243c" providerId="ADAL" clId="{98626455-1064-EB45-AD7F-DB8BBDF42987}" dt="2022-11-19T19:45:34.941" v="2588" actId="14100"/>
        <pc:sldMkLst>
          <pc:docMk/>
          <pc:sldMk cId="2347366629" sldId="291"/>
        </pc:sldMkLst>
        <pc:spChg chg="mod">
          <ac:chgData name="Graham, Sean R." userId="90b6c7fa-3b62-41c0-bff4-0a8a0813243c" providerId="ADAL" clId="{98626455-1064-EB45-AD7F-DB8BBDF42987}" dt="2022-11-19T19:45:34.941" v="2588" actId="14100"/>
          <ac:spMkLst>
            <pc:docMk/>
            <pc:sldMk cId="2347366629" sldId="291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7T18:54:26.812" v="649" actId="1076"/>
          <ac:picMkLst>
            <pc:docMk/>
            <pc:sldMk cId="2347366629" sldId="291"/>
            <ac:picMk id="4" creationId="{A646AA0E-42FE-7DDF-37D5-627D3168B27B}"/>
          </ac:picMkLst>
        </pc:picChg>
        <pc:picChg chg="add mod">
          <ac:chgData name="Graham, Sean R." userId="90b6c7fa-3b62-41c0-bff4-0a8a0813243c" providerId="ADAL" clId="{98626455-1064-EB45-AD7F-DB8BBDF42987}" dt="2022-11-17T18:56:15.096" v="675" actId="14100"/>
          <ac:picMkLst>
            <pc:docMk/>
            <pc:sldMk cId="2347366629" sldId="291"/>
            <ac:picMk id="6" creationId="{A35011D9-C868-6668-714C-9FC796EAD54F}"/>
          </ac:picMkLst>
        </pc:picChg>
        <pc:picChg chg="add mod">
          <ac:chgData name="Graham, Sean R." userId="90b6c7fa-3b62-41c0-bff4-0a8a0813243c" providerId="ADAL" clId="{98626455-1064-EB45-AD7F-DB8BBDF42987}" dt="2022-11-17T18:54:14.510" v="646" actId="1076"/>
          <ac:picMkLst>
            <pc:docMk/>
            <pc:sldMk cId="2347366629" sldId="291"/>
            <ac:picMk id="8" creationId="{51DBE490-C41C-DE41-D5FE-C9F382B64A0F}"/>
          </ac:picMkLst>
        </pc:picChg>
      </pc:sldChg>
      <pc:sldChg chg="addSp delSp modSp add del mod">
        <pc:chgData name="Graham, Sean R." userId="90b6c7fa-3b62-41c0-bff4-0a8a0813243c" providerId="ADAL" clId="{98626455-1064-EB45-AD7F-DB8BBDF42987}" dt="2022-11-17T18:58:12.595" v="698" actId="2696"/>
        <pc:sldMkLst>
          <pc:docMk/>
          <pc:sldMk cId="1325392499" sldId="292"/>
        </pc:sldMkLst>
        <pc:picChg chg="add del mod">
          <ac:chgData name="Graham, Sean R." userId="90b6c7fa-3b62-41c0-bff4-0a8a0813243c" providerId="ADAL" clId="{98626455-1064-EB45-AD7F-DB8BBDF42987}" dt="2022-11-17T18:57:10.217" v="689" actId="21"/>
          <ac:picMkLst>
            <pc:docMk/>
            <pc:sldMk cId="1325392499" sldId="292"/>
            <ac:picMk id="4" creationId="{9D732859-4F36-7A51-3613-76C03CD792D6}"/>
          </ac:picMkLst>
        </pc:picChg>
        <pc:picChg chg="add del mod">
          <ac:chgData name="Graham, Sean R." userId="90b6c7fa-3b62-41c0-bff4-0a8a0813243c" providerId="ADAL" clId="{98626455-1064-EB45-AD7F-DB8BBDF42987}" dt="2022-11-17T18:56:48.895" v="684" actId="21"/>
          <ac:picMkLst>
            <pc:docMk/>
            <pc:sldMk cId="1325392499" sldId="292"/>
            <ac:picMk id="6" creationId="{55C423D1-1305-243C-7E9A-13147D67DD65}"/>
          </ac:picMkLst>
        </pc:picChg>
        <pc:picChg chg="add del mod">
          <ac:chgData name="Graham, Sean R." userId="90b6c7fa-3b62-41c0-bff4-0a8a0813243c" providerId="ADAL" clId="{98626455-1064-EB45-AD7F-DB8BBDF42987}" dt="2022-11-17T18:56:20.940" v="676" actId="21"/>
          <ac:picMkLst>
            <pc:docMk/>
            <pc:sldMk cId="1325392499" sldId="292"/>
            <ac:picMk id="8" creationId="{3ED5AE6C-19C0-58C8-1BEC-0297D355BE1A}"/>
          </ac:picMkLst>
        </pc:picChg>
      </pc:sldChg>
      <pc:sldChg chg="add del">
        <pc:chgData name="Graham, Sean R." userId="90b6c7fa-3b62-41c0-bff4-0a8a0813243c" providerId="ADAL" clId="{98626455-1064-EB45-AD7F-DB8BBDF42987}" dt="2022-11-17T18:58:13.923" v="699" actId="2696"/>
        <pc:sldMkLst>
          <pc:docMk/>
          <pc:sldMk cId="3329960116" sldId="293"/>
        </pc:sldMkLst>
      </pc:sldChg>
      <pc:sldChg chg="addSp modSp add mod ord">
        <pc:chgData name="Graham, Sean R." userId="90b6c7fa-3b62-41c0-bff4-0a8a0813243c" providerId="ADAL" clId="{98626455-1064-EB45-AD7F-DB8BBDF42987}" dt="2022-11-19T19:45:29.260" v="2586" actId="14100"/>
        <pc:sldMkLst>
          <pc:docMk/>
          <pc:sldMk cId="755590230" sldId="294"/>
        </pc:sldMkLst>
        <pc:spChg chg="mod">
          <ac:chgData name="Graham, Sean R." userId="90b6c7fa-3b62-41c0-bff4-0a8a0813243c" providerId="ADAL" clId="{98626455-1064-EB45-AD7F-DB8BBDF42987}" dt="2022-11-19T19:45:29.260" v="2586" actId="14100"/>
          <ac:spMkLst>
            <pc:docMk/>
            <pc:sldMk cId="755590230" sldId="294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7T18:49:57.644" v="605" actId="1076"/>
          <ac:picMkLst>
            <pc:docMk/>
            <pc:sldMk cId="755590230" sldId="294"/>
            <ac:picMk id="4" creationId="{FBE1F033-A2D7-7DEC-C238-FFFF55575BA1}"/>
          </ac:picMkLst>
        </pc:picChg>
      </pc:sldChg>
      <pc:sldChg chg="add del">
        <pc:chgData name="Graham, Sean R." userId="90b6c7fa-3b62-41c0-bff4-0a8a0813243c" providerId="ADAL" clId="{98626455-1064-EB45-AD7F-DB8BBDF42987}" dt="2022-11-17T19:00:26.794" v="733" actId="2696"/>
        <pc:sldMkLst>
          <pc:docMk/>
          <pc:sldMk cId="359374635" sldId="295"/>
        </pc:sldMkLst>
      </pc:sldChg>
      <pc:sldChg chg="addSp delSp modSp add mod">
        <pc:chgData name="Graham, Sean R." userId="90b6c7fa-3b62-41c0-bff4-0a8a0813243c" providerId="ADAL" clId="{98626455-1064-EB45-AD7F-DB8BBDF42987}" dt="2022-11-19T19:45:39.675" v="2590" actId="14100"/>
        <pc:sldMkLst>
          <pc:docMk/>
          <pc:sldMk cId="3824926967" sldId="296"/>
        </pc:sldMkLst>
        <pc:spChg chg="mod">
          <ac:chgData name="Graham, Sean R." userId="90b6c7fa-3b62-41c0-bff4-0a8a0813243c" providerId="ADAL" clId="{98626455-1064-EB45-AD7F-DB8BBDF42987}" dt="2022-11-19T19:45:39.675" v="2590" actId="14100"/>
          <ac:spMkLst>
            <pc:docMk/>
            <pc:sldMk cId="3824926967" sldId="296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7T18:56:43.801" v="683" actId="1076"/>
          <ac:picMkLst>
            <pc:docMk/>
            <pc:sldMk cId="3824926967" sldId="296"/>
            <ac:picMk id="3" creationId="{65038490-E712-D64C-E636-8FC462D3EF22}"/>
          </ac:picMkLst>
        </pc:picChg>
        <pc:picChg chg="del">
          <ac:chgData name="Graham, Sean R." userId="90b6c7fa-3b62-41c0-bff4-0a8a0813243c" providerId="ADAL" clId="{98626455-1064-EB45-AD7F-DB8BBDF42987}" dt="2022-11-17T18:57:35.067" v="695" actId="478"/>
          <ac:picMkLst>
            <pc:docMk/>
            <pc:sldMk cId="3824926967" sldId="296"/>
            <ac:picMk id="4" creationId="{A646AA0E-42FE-7DDF-37D5-627D3168B27B}"/>
          </ac:picMkLst>
        </pc:picChg>
        <pc:picChg chg="add mod">
          <ac:chgData name="Graham, Sean R." userId="90b6c7fa-3b62-41c0-bff4-0a8a0813243c" providerId="ADAL" clId="{98626455-1064-EB45-AD7F-DB8BBDF42987}" dt="2022-11-17T18:57:03.811" v="688" actId="1076"/>
          <ac:picMkLst>
            <pc:docMk/>
            <pc:sldMk cId="3824926967" sldId="296"/>
            <ac:picMk id="5" creationId="{6BE95675-2A1B-1EAE-F105-5D48B3FF5709}"/>
          </ac:picMkLst>
        </pc:picChg>
        <pc:picChg chg="del">
          <ac:chgData name="Graham, Sean R." userId="90b6c7fa-3b62-41c0-bff4-0a8a0813243c" providerId="ADAL" clId="{98626455-1064-EB45-AD7F-DB8BBDF42987}" dt="2022-11-17T18:57:00.201" v="687" actId="478"/>
          <ac:picMkLst>
            <pc:docMk/>
            <pc:sldMk cId="3824926967" sldId="296"/>
            <ac:picMk id="6" creationId="{A35011D9-C868-6668-714C-9FC796EAD54F}"/>
          </ac:picMkLst>
        </pc:picChg>
        <pc:picChg chg="add mod">
          <ac:chgData name="Graham, Sean R." userId="90b6c7fa-3b62-41c0-bff4-0a8a0813243c" providerId="ADAL" clId="{98626455-1064-EB45-AD7F-DB8BBDF42987}" dt="2022-11-17T19:03:10.713" v="768" actId="14100"/>
          <ac:picMkLst>
            <pc:docMk/>
            <pc:sldMk cId="3824926967" sldId="296"/>
            <ac:picMk id="7" creationId="{8F4D2F60-2996-983E-7CBA-6E07832CE38D}"/>
          </ac:picMkLst>
        </pc:picChg>
        <pc:picChg chg="del">
          <ac:chgData name="Graham, Sean R." userId="90b6c7fa-3b62-41c0-bff4-0a8a0813243c" providerId="ADAL" clId="{98626455-1064-EB45-AD7F-DB8BBDF42987}" dt="2022-11-17T18:56:40.060" v="682" actId="478"/>
          <ac:picMkLst>
            <pc:docMk/>
            <pc:sldMk cId="3824926967" sldId="296"/>
            <ac:picMk id="8" creationId="{51DBE490-C41C-DE41-D5FE-C9F382B64A0F}"/>
          </ac:picMkLst>
        </pc:picChg>
      </pc:sldChg>
      <pc:sldChg chg="addSp delSp modSp add mod ord">
        <pc:chgData name="Graham, Sean R." userId="90b6c7fa-3b62-41c0-bff4-0a8a0813243c" providerId="ADAL" clId="{98626455-1064-EB45-AD7F-DB8BBDF42987}" dt="2022-11-19T19:45:45.109" v="2592" actId="14100"/>
        <pc:sldMkLst>
          <pc:docMk/>
          <pc:sldMk cId="3536549471" sldId="297"/>
        </pc:sldMkLst>
        <pc:spChg chg="mod">
          <ac:chgData name="Graham, Sean R." userId="90b6c7fa-3b62-41c0-bff4-0a8a0813243c" providerId="ADAL" clId="{98626455-1064-EB45-AD7F-DB8BBDF42987}" dt="2022-11-19T19:45:45.109" v="2592" actId="14100"/>
          <ac:spMkLst>
            <pc:docMk/>
            <pc:sldMk cId="3536549471" sldId="297"/>
            <ac:spMk id="2" creationId="{81F70494-60C4-F61B-964F-42A3231A43C9}"/>
          </ac:spMkLst>
        </pc:spChg>
        <pc:spChg chg="add del mod">
          <ac:chgData name="Graham, Sean R." userId="90b6c7fa-3b62-41c0-bff4-0a8a0813243c" providerId="ADAL" clId="{98626455-1064-EB45-AD7F-DB8BBDF42987}" dt="2022-11-17T20:16:02.221" v="815"/>
          <ac:spMkLst>
            <pc:docMk/>
            <pc:sldMk cId="3536549471" sldId="297"/>
            <ac:spMk id="16" creationId="{5FD5F180-4206-FE9E-76DD-FBD00419C574}"/>
          </ac:spMkLst>
        </pc:spChg>
        <pc:picChg chg="del">
          <ac:chgData name="Graham, Sean R." userId="90b6c7fa-3b62-41c0-bff4-0a8a0813243c" providerId="ADAL" clId="{98626455-1064-EB45-AD7F-DB8BBDF42987}" dt="2022-11-17T18:58:34.748" v="707" actId="478"/>
          <ac:picMkLst>
            <pc:docMk/>
            <pc:sldMk cId="3536549471" sldId="297"/>
            <ac:picMk id="3" creationId="{65038490-E712-D64C-E636-8FC462D3EF22}"/>
          </ac:picMkLst>
        </pc:picChg>
        <pc:picChg chg="del">
          <ac:chgData name="Graham, Sean R." userId="90b6c7fa-3b62-41c0-bff4-0a8a0813243c" providerId="ADAL" clId="{98626455-1064-EB45-AD7F-DB8BBDF42987}" dt="2022-11-17T18:58:54.447" v="715" actId="478"/>
          <ac:picMkLst>
            <pc:docMk/>
            <pc:sldMk cId="3536549471" sldId="297"/>
            <ac:picMk id="5" creationId="{6BE95675-2A1B-1EAE-F105-5D48B3FF5709}"/>
          </ac:picMkLst>
        </pc:picChg>
        <pc:picChg chg="add mod">
          <ac:chgData name="Graham, Sean R." userId="90b6c7fa-3b62-41c0-bff4-0a8a0813243c" providerId="ADAL" clId="{98626455-1064-EB45-AD7F-DB8BBDF42987}" dt="2022-11-17T18:58:37.929" v="708" actId="14100"/>
          <ac:picMkLst>
            <pc:docMk/>
            <pc:sldMk cId="3536549471" sldId="297"/>
            <ac:picMk id="6" creationId="{9D09744B-F0C5-F91F-2757-2979FF8BDDC7}"/>
          </ac:picMkLst>
        </pc:picChg>
        <pc:picChg chg="del">
          <ac:chgData name="Graham, Sean R." userId="90b6c7fa-3b62-41c0-bff4-0a8a0813243c" providerId="ADAL" clId="{98626455-1064-EB45-AD7F-DB8BBDF42987}" dt="2022-11-17T18:59:49" v="728" actId="478"/>
          <ac:picMkLst>
            <pc:docMk/>
            <pc:sldMk cId="3536549471" sldId="297"/>
            <ac:picMk id="7" creationId="{8F4D2F60-2996-983E-7CBA-6E07832CE38D}"/>
          </ac:picMkLst>
        </pc:picChg>
        <pc:picChg chg="add del mod">
          <ac:chgData name="Graham, Sean R." userId="90b6c7fa-3b62-41c0-bff4-0a8a0813243c" providerId="ADAL" clId="{98626455-1064-EB45-AD7F-DB8BBDF42987}" dt="2022-11-17T20:16:01.972" v="813" actId="478"/>
          <ac:picMkLst>
            <pc:docMk/>
            <pc:sldMk cId="3536549471" sldId="297"/>
            <ac:picMk id="9" creationId="{AD7415E4-1E7C-7817-06CD-DF6CE3395BF5}"/>
          </ac:picMkLst>
        </pc:picChg>
        <pc:picChg chg="add del mod">
          <ac:chgData name="Graham, Sean R." userId="90b6c7fa-3b62-41c0-bff4-0a8a0813243c" providerId="ADAL" clId="{98626455-1064-EB45-AD7F-DB8BBDF42987}" dt="2022-11-17T20:15:33.420" v="805" actId="478"/>
          <ac:picMkLst>
            <pc:docMk/>
            <pc:sldMk cId="3536549471" sldId="297"/>
            <ac:picMk id="11" creationId="{DB8B82B9-6B76-54B8-13B5-9895216670BE}"/>
          </ac:picMkLst>
        </pc:picChg>
        <pc:picChg chg="add mod">
          <ac:chgData name="Graham, Sean R." userId="90b6c7fa-3b62-41c0-bff4-0a8a0813243c" providerId="ADAL" clId="{98626455-1064-EB45-AD7F-DB8BBDF42987}" dt="2022-11-17T20:15:36.585" v="806" actId="1076"/>
          <ac:picMkLst>
            <pc:docMk/>
            <pc:sldMk cId="3536549471" sldId="297"/>
            <ac:picMk id="13" creationId="{FC25C23B-62A3-2A07-CA71-218F363480D3}"/>
          </ac:picMkLst>
        </pc:picChg>
        <pc:picChg chg="add mod">
          <ac:chgData name="Graham, Sean R." userId="90b6c7fa-3b62-41c0-bff4-0a8a0813243c" providerId="ADAL" clId="{98626455-1064-EB45-AD7F-DB8BBDF42987}" dt="2022-11-17T20:16:05.735" v="816" actId="1076"/>
          <ac:picMkLst>
            <pc:docMk/>
            <pc:sldMk cId="3536549471" sldId="297"/>
            <ac:picMk id="15" creationId="{C10FAEEB-C47A-7ABA-A331-32473120E1BE}"/>
          </ac:picMkLst>
        </pc:picChg>
      </pc:sldChg>
      <pc:sldChg chg="addSp delSp modSp add mod">
        <pc:chgData name="Graham, Sean R." userId="90b6c7fa-3b62-41c0-bff4-0a8a0813243c" providerId="ADAL" clId="{98626455-1064-EB45-AD7F-DB8BBDF42987}" dt="2022-11-19T19:45:51.111" v="2595" actId="14100"/>
        <pc:sldMkLst>
          <pc:docMk/>
          <pc:sldMk cId="2776830662" sldId="298"/>
        </pc:sldMkLst>
        <pc:spChg chg="mod">
          <ac:chgData name="Graham, Sean R." userId="90b6c7fa-3b62-41c0-bff4-0a8a0813243c" providerId="ADAL" clId="{98626455-1064-EB45-AD7F-DB8BBDF42987}" dt="2022-11-19T19:45:51.111" v="2595" actId="14100"/>
          <ac:spMkLst>
            <pc:docMk/>
            <pc:sldMk cId="2776830662" sldId="298"/>
            <ac:spMk id="2" creationId="{81F70494-60C4-F61B-964F-42A3231A43C9}"/>
          </ac:spMkLst>
        </pc:spChg>
        <pc:picChg chg="add mod">
          <ac:chgData name="Graham, Sean R." userId="90b6c7fa-3b62-41c0-bff4-0a8a0813243c" providerId="ADAL" clId="{98626455-1064-EB45-AD7F-DB8BBDF42987}" dt="2022-11-17T19:00:59.978" v="743" actId="1076"/>
          <ac:picMkLst>
            <pc:docMk/>
            <pc:sldMk cId="2776830662" sldId="298"/>
            <ac:picMk id="4" creationId="{9192B9BA-CF5A-42B1-2BC7-4564E5129F13}"/>
          </ac:picMkLst>
        </pc:picChg>
        <pc:picChg chg="del">
          <ac:chgData name="Graham, Sean R." userId="90b6c7fa-3b62-41c0-bff4-0a8a0813243c" providerId="ADAL" clId="{98626455-1064-EB45-AD7F-DB8BBDF42987}" dt="2022-11-17T19:00:45.055" v="740" actId="478"/>
          <ac:picMkLst>
            <pc:docMk/>
            <pc:sldMk cId="2776830662" sldId="298"/>
            <ac:picMk id="6" creationId="{9D09744B-F0C5-F91F-2757-2979FF8BDDC7}"/>
          </ac:picMkLst>
        </pc:picChg>
        <pc:picChg chg="add del mod">
          <ac:chgData name="Graham, Sean R." userId="90b6c7fa-3b62-41c0-bff4-0a8a0813243c" providerId="ADAL" clId="{98626455-1064-EB45-AD7F-DB8BBDF42987}" dt="2022-11-17T20:16:50.374" v="829" actId="478"/>
          <ac:picMkLst>
            <pc:docMk/>
            <pc:sldMk cId="2776830662" sldId="298"/>
            <ac:picMk id="7" creationId="{7E20F7BB-C7D0-9708-3FE6-18061C4BA40C}"/>
          </ac:picMkLst>
        </pc:picChg>
        <pc:picChg chg="del">
          <ac:chgData name="Graham, Sean R." userId="90b6c7fa-3b62-41c0-bff4-0a8a0813243c" providerId="ADAL" clId="{98626455-1064-EB45-AD7F-DB8BBDF42987}" dt="2022-11-17T19:01:21.609" v="750" actId="478"/>
          <ac:picMkLst>
            <pc:docMk/>
            <pc:sldMk cId="2776830662" sldId="298"/>
            <ac:picMk id="9" creationId="{AD7415E4-1E7C-7817-06CD-DF6CE3395BF5}"/>
          </ac:picMkLst>
        </pc:picChg>
        <pc:picChg chg="add del mod">
          <ac:chgData name="Graham, Sean R." userId="90b6c7fa-3b62-41c0-bff4-0a8a0813243c" providerId="ADAL" clId="{98626455-1064-EB45-AD7F-DB8BBDF42987}" dt="2022-11-17T20:17:06.790" v="833" actId="478"/>
          <ac:picMkLst>
            <pc:docMk/>
            <pc:sldMk cId="2776830662" sldId="298"/>
            <ac:picMk id="10" creationId="{AA889D52-6F2F-D20F-989D-D0BC814F3274}"/>
          </ac:picMkLst>
        </pc:picChg>
        <pc:picChg chg="del mod">
          <ac:chgData name="Graham, Sean R." userId="90b6c7fa-3b62-41c0-bff4-0a8a0813243c" providerId="ADAL" clId="{98626455-1064-EB45-AD7F-DB8BBDF42987}" dt="2022-11-17T19:01:51.294" v="759" actId="478"/>
          <ac:picMkLst>
            <pc:docMk/>
            <pc:sldMk cId="2776830662" sldId="298"/>
            <ac:picMk id="11" creationId="{DB8B82B9-6B76-54B8-13B5-9895216670BE}"/>
          </ac:picMkLst>
        </pc:picChg>
        <pc:picChg chg="add mod">
          <ac:chgData name="Graham, Sean R." userId="90b6c7fa-3b62-41c0-bff4-0a8a0813243c" providerId="ADAL" clId="{98626455-1064-EB45-AD7F-DB8BBDF42987}" dt="2022-11-17T20:17:09.139" v="834" actId="14100"/>
          <ac:picMkLst>
            <pc:docMk/>
            <pc:sldMk cId="2776830662" sldId="298"/>
            <ac:picMk id="13" creationId="{31E40EBC-91E4-80C0-F442-B770694133AF}"/>
          </ac:picMkLst>
        </pc:picChg>
        <pc:picChg chg="add mod">
          <ac:chgData name="Graham, Sean R." userId="90b6c7fa-3b62-41c0-bff4-0a8a0813243c" providerId="ADAL" clId="{98626455-1064-EB45-AD7F-DB8BBDF42987}" dt="2022-11-17T20:17:22.784" v="835" actId="14100"/>
          <ac:picMkLst>
            <pc:docMk/>
            <pc:sldMk cId="2776830662" sldId="298"/>
            <ac:picMk id="15" creationId="{7D1EA126-3F1A-A24A-888D-A0FA9616ABEB}"/>
          </ac:picMkLst>
        </pc:picChg>
      </pc:sldChg>
      <pc:sldChg chg="addSp modSp new add del mod setBg">
        <pc:chgData name="Graham, Sean R." userId="90b6c7fa-3b62-41c0-bff4-0a8a0813243c" providerId="ADAL" clId="{98626455-1064-EB45-AD7F-DB8BBDF42987}" dt="2022-11-18T20:54:24.754" v="2527" actId="1076"/>
        <pc:sldMkLst>
          <pc:docMk/>
          <pc:sldMk cId="2001337870" sldId="299"/>
        </pc:sldMkLst>
        <pc:spChg chg="mod">
          <ac:chgData name="Graham, Sean R." userId="90b6c7fa-3b62-41c0-bff4-0a8a0813243c" providerId="ADAL" clId="{98626455-1064-EB45-AD7F-DB8BBDF42987}" dt="2022-11-18T20:54:24.754" v="2527" actId="1076"/>
          <ac:spMkLst>
            <pc:docMk/>
            <pc:sldMk cId="2001337870" sldId="299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7T20:26:06.191" v="859" actId="26606"/>
          <ac:spMkLst>
            <pc:docMk/>
            <pc:sldMk cId="2001337870" sldId="299"/>
            <ac:spMk id="11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7T20:26:06.191" v="859" actId="26606"/>
          <ac:spMkLst>
            <pc:docMk/>
            <pc:sldMk cId="2001337870" sldId="299"/>
            <ac:spMk id="19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7T20:26:06.191" v="859" actId="26606"/>
          <ac:spMkLst>
            <pc:docMk/>
            <pc:sldMk cId="2001337870" sldId="299"/>
            <ac:spMk id="21" creationId="{1BD2C934-710E-4E0E-9ED4-03F07E019205}"/>
          </ac:spMkLst>
        </pc:spChg>
        <pc:picChg chg="add mod">
          <ac:chgData name="Graham, Sean R." userId="90b6c7fa-3b62-41c0-bff4-0a8a0813243c" providerId="ADAL" clId="{98626455-1064-EB45-AD7F-DB8BBDF42987}" dt="2022-11-17T20:27:49.688" v="893" actId="14100"/>
          <ac:picMkLst>
            <pc:docMk/>
            <pc:sldMk cId="2001337870" sldId="299"/>
            <ac:picMk id="4" creationId="{3E33A39A-4625-950F-8F3F-5C37B0FB5F70}"/>
          </ac:picMkLst>
        </pc:picChg>
        <pc:picChg chg="add mod">
          <ac:chgData name="Graham, Sean R." userId="90b6c7fa-3b62-41c0-bff4-0a8a0813243c" providerId="ADAL" clId="{98626455-1064-EB45-AD7F-DB8BBDF42987}" dt="2022-11-17T20:27:44.956" v="891" actId="1076"/>
          <ac:picMkLst>
            <pc:docMk/>
            <pc:sldMk cId="2001337870" sldId="299"/>
            <ac:picMk id="6" creationId="{5A97F681-F4AD-39CB-7AE6-F13592BEA94F}"/>
          </ac:picMkLst>
        </pc:picChg>
        <pc:picChg chg="add">
          <ac:chgData name="Graham, Sean R." userId="90b6c7fa-3b62-41c0-bff4-0a8a0813243c" providerId="ADAL" clId="{98626455-1064-EB45-AD7F-DB8BBDF42987}" dt="2022-11-17T20:26:06.191" v="859" actId="26606"/>
          <ac:picMkLst>
            <pc:docMk/>
            <pc:sldMk cId="2001337870" sldId="299"/>
            <ac:picMk id="13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7T20:26:06.191" v="859" actId="26606"/>
          <ac:picMkLst>
            <pc:docMk/>
            <pc:sldMk cId="2001337870" sldId="299"/>
            <ac:picMk id="25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7T20:26:06.191" v="859" actId="26606"/>
          <ac:cxnSpMkLst>
            <pc:docMk/>
            <pc:sldMk cId="2001337870" sldId="299"/>
            <ac:cxnSpMk id="15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7T20:26:06.191" v="859" actId="26606"/>
          <ac:cxnSpMkLst>
            <pc:docMk/>
            <pc:sldMk cId="2001337870" sldId="299"/>
            <ac:cxnSpMk id="17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7T20:26:06.191" v="859" actId="26606"/>
          <ac:cxnSpMkLst>
            <pc:docMk/>
            <pc:sldMk cId="2001337870" sldId="299"/>
            <ac:cxnSpMk id="23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7T20:26:06.191" v="859" actId="26606"/>
          <ac:cxnSpMkLst>
            <pc:docMk/>
            <pc:sldMk cId="2001337870" sldId="299"/>
            <ac:cxnSpMk id="27" creationId="{F1D872D4-D7E5-4CD8-9DAC-2BC612F08E69}"/>
          </ac:cxnSpMkLst>
        </pc:cxnChg>
      </pc:sldChg>
      <pc:sldChg chg="addSp delSp modSp add mod">
        <pc:chgData name="Graham, Sean R." userId="90b6c7fa-3b62-41c0-bff4-0a8a0813243c" providerId="ADAL" clId="{98626455-1064-EB45-AD7F-DB8BBDF42987}" dt="2022-11-18T20:54:30.156" v="2528" actId="1076"/>
        <pc:sldMkLst>
          <pc:docMk/>
          <pc:sldMk cId="387239867" sldId="300"/>
        </pc:sldMkLst>
        <pc:spChg chg="mod">
          <ac:chgData name="Graham, Sean R." userId="90b6c7fa-3b62-41c0-bff4-0a8a0813243c" providerId="ADAL" clId="{98626455-1064-EB45-AD7F-DB8BBDF42987}" dt="2022-11-18T20:54:30.156" v="2528" actId="1076"/>
          <ac:spMkLst>
            <pc:docMk/>
            <pc:sldMk cId="387239867" sldId="300"/>
            <ac:spMk id="2" creationId="{A3CD7CF0-E60B-9B1B-D72F-D5D9FC2663FD}"/>
          </ac:spMkLst>
        </pc:spChg>
        <pc:spChg chg="add del">
          <ac:chgData name="Graham, Sean R." userId="90b6c7fa-3b62-41c0-bff4-0a8a0813243c" providerId="ADAL" clId="{98626455-1064-EB45-AD7F-DB8BBDF42987}" dt="2022-11-17T20:29:38.422" v="895" actId="22"/>
          <ac:spMkLst>
            <pc:docMk/>
            <pc:sldMk cId="387239867" sldId="300"/>
            <ac:spMk id="4" creationId="{B27CDAC0-958C-BA0B-B0F7-FA8EE6313068}"/>
          </ac:spMkLst>
        </pc:spChg>
        <pc:picChg chg="add mod">
          <ac:chgData name="Graham, Sean R." userId="90b6c7fa-3b62-41c0-bff4-0a8a0813243c" providerId="ADAL" clId="{98626455-1064-EB45-AD7F-DB8BBDF42987}" dt="2022-11-17T20:32:49.006" v="940" actId="1076"/>
          <ac:picMkLst>
            <pc:docMk/>
            <pc:sldMk cId="387239867" sldId="300"/>
            <ac:picMk id="6" creationId="{8738ABFC-38B9-CF96-19B8-C3ADB6F36327}"/>
          </ac:picMkLst>
        </pc:picChg>
        <pc:picChg chg="add mod">
          <ac:chgData name="Graham, Sean R." userId="90b6c7fa-3b62-41c0-bff4-0a8a0813243c" providerId="ADAL" clId="{98626455-1064-EB45-AD7F-DB8BBDF42987}" dt="2022-11-17T20:32:47.338" v="939" actId="1076"/>
          <ac:picMkLst>
            <pc:docMk/>
            <pc:sldMk cId="387239867" sldId="300"/>
            <ac:picMk id="8" creationId="{990AC811-859F-00A8-9091-6927C6190CAE}"/>
          </ac:picMkLst>
        </pc:picChg>
        <pc:picChg chg="add del mod">
          <ac:chgData name="Graham, Sean R." userId="90b6c7fa-3b62-41c0-bff4-0a8a0813243c" providerId="ADAL" clId="{98626455-1064-EB45-AD7F-DB8BBDF42987}" dt="2022-11-17T20:32:56.178" v="942"/>
          <ac:picMkLst>
            <pc:docMk/>
            <pc:sldMk cId="387239867" sldId="300"/>
            <ac:picMk id="9" creationId="{AC4B4A9A-F8CE-2C7A-4D81-B76F12E7E448}"/>
          </ac:picMkLst>
        </pc:picChg>
      </pc:sldChg>
      <pc:sldChg chg="addSp modSp add mod setBg">
        <pc:chgData name="Graham, Sean R." userId="90b6c7fa-3b62-41c0-bff4-0a8a0813243c" providerId="ADAL" clId="{98626455-1064-EB45-AD7F-DB8BBDF42987}" dt="2022-11-21T00:41:55.247" v="2605" actId="14100"/>
        <pc:sldMkLst>
          <pc:docMk/>
          <pc:sldMk cId="1034405011" sldId="301"/>
        </pc:sldMkLst>
        <pc:spChg chg="mod">
          <ac:chgData name="Graham, Sean R." userId="90b6c7fa-3b62-41c0-bff4-0a8a0813243c" providerId="ADAL" clId="{98626455-1064-EB45-AD7F-DB8BBDF42987}" dt="2022-11-21T00:41:55.247" v="2605" actId="14100"/>
          <ac:spMkLst>
            <pc:docMk/>
            <pc:sldMk cId="1034405011" sldId="301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7T20:53:37.013" v="1141" actId="26606"/>
          <ac:spMkLst>
            <pc:docMk/>
            <pc:sldMk cId="1034405011" sldId="301"/>
            <ac:spMk id="13" creationId="{E724B9E8-02C8-4B2E-8770-A00A67760DF0}"/>
          </ac:spMkLst>
        </pc:spChg>
        <pc:spChg chg="add">
          <ac:chgData name="Graham, Sean R." userId="90b6c7fa-3b62-41c0-bff4-0a8a0813243c" providerId="ADAL" clId="{98626455-1064-EB45-AD7F-DB8BBDF42987}" dt="2022-11-17T20:53:37.013" v="1141" actId="26606"/>
          <ac:spMkLst>
            <pc:docMk/>
            <pc:sldMk cId="1034405011" sldId="301"/>
            <ac:spMk id="21" creationId="{0F28EA84-13B4-4494-A4D3-8DE462FF0E6B}"/>
          </ac:spMkLst>
        </pc:spChg>
        <pc:spChg chg="add">
          <ac:chgData name="Graham, Sean R." userId="90b6c7fa-3b62-41c0-bff4-0a8a0813243c" providerId="ADAL" clId="{98626455-1064-EB45-AD7F-DB8BBDF42987}" dt="2022-11-17T20:53:37.013" v="1141" actId="26606"/>
          <ac:spMkLst>
            <pc:docMk/>
            <pc:sldMk cId="1034405011" sldId="301"/>
            <ac:spMk id="23" creationId="{6BEB1B24-66CE-4D63-A39D-2D1B481DF95E}"/>
          </ac:spMkLst>
        </pc:spChg>
        <pc:picChg chg="add mod modCrop">
          <ac:chgData name="Graham, Sean R." userId="90b6c7fa-3b62-41c0-bff4-0a8a0813243c" providerId="ADAL" clId="{98626455-1064-EB45-AD7F-DB8BBDF42987}" dt="2022-11-17T20:56:35.660" v="1178" actId="1076"/>
          <ac:picMkLst>
            <pc:docMk/>
            <pc:sldMk cId="1034405011" sldId="301"/>
            <ac:picMk id="4" creationId="{3C33CB3B-62EA-E3A9-E3CA-07C750AAC59A}"/>
          </ac:picMkLst>
        </pc:picChg>
        <pc:picChg chg="add mod ord">
          <ac:chgData name="Graham, Sean R." userId="90b6c7fa-3b62-41c0-bff4-0a8a0813243c" providerId="ADAL" clId="{98626455-1064-EB45-AD7F-DB8BBDF42987}" dt="2022-11-17T20:56:16.214" v="1174" actId="14100"/>
          <ac:picMkLst>
            <pc:docMk/>
            <pc:sldMk cId="1034405011" sldId="301"/>
            <ac:picMk id="6" creationId="{51D2A4B1-E487-FC6D-D8D4-5BBA99241C4C}"/>
          </ac:picMkLst>
        </pc:picChg>
        <pc:picChg chg="add mod">
          <ac:chgData name="Graham, Sean R." userId="90b6c7fa-3b62-41c0-bff4-0a8a0813243c" providerId="ADAL" clId="{98626455-1064-EB45-AD7F-DB8BBDF42987}" dt="2022-11-17T20:56:24.531" v="1177" actId="14100"/>
          <ac:picMkLst>
            <pc:docMk/>
            <pc:sldMk cId="1034405011" sldId="301"/>
            <ac:picMk id="8" creationId="{1FFEADC9-A6C2-C4BF-4719-013E223FB6C3}"/>
          </ac:picMkLst>
        </pc:picChg>
        <pc:picChg chg="add">
          <ac:chgData name="Graham, Sean R." userId="90b6c7fa-3b62-41c0-bff4-0a8a0813243c" providerId="ADAL" clId="{98626455-1064-EB45-AD7F-DB8BBDF42987}" dt="2022-11-17T20:53:37.013" v="1141" actId="26606"/>
          <ac:picMkLst>
            <pc:docMk/>
            <pc:sldMk cId="1034405011" sldId="301"/>
            <ac:picMk id="15" creationId="{7B8AE548-0BFA-4792-9962-3375923C7635}"/>
          </ac:picMkLst>
        </pc:picChg>
        <pc:picChg chg="add">
          <ac:chgData name="Graham, Sean R." userId="90b6c7fa-3b62-41c0-bff4-0a8a0813243c" providerId="ADAL" clId="{98626455-1064-EB45-AD7F-DB8BBDF42987}" dt="2022-11-17T20:53:37.013" v="1141" actId="26606"/>
          <ac:picMkLst>
            <pc:docMk/>
            <pc:sldMk cId="1034405011" sldId="301"/>
            <ac:picMk id="27" creationId="{E7233926-059A-41AD-A9F2-56552CF4FF6B}"/>
          </ac:picMkLst>
        </pc:picChg>
        <pc:cxnChg chg="add">
          <ac:chgData name="Graham, Sean R." userId="90b6c7fa-3b62-41c0-bff4-0a8a0813243c" providerId="ADAL" clId="{98626455-1064-EB45-AD7F-DB8BBDF42987}" dt="2022-11-17T20:53:37.013" v="1141" actId="26606"/>
          <ac:cxnSpMkLst>
            <pc:docMk/>
            <pc:sldMk cId="1034405011" sldId="301"/>
            <ac:cxnSpMk id="17" creationId="{67639EF4-FA83-4D85-90FE-B831AF283896}"/>
          </ac:cxnSpMkLst>
        </pc:cxnChg>
        <pc:cxnChg chg="add">
          <ac:chgData name="Graham, Sean R." userId="90b6c7fa-3b62-41c0-bff4-0a8a0813243c" providerId="ADAL" clId="{98626455-1064-EB45-AD7F-DB8BBDF42987}" dt="2022-11-17T20:53:37.013" v="1141" actId="26606"/>
          <ac:cxnSpMkLst>
            <pc:docMk/>
            <pc:sldMk cId="1034405011" sldId="301"/>
            <ac:cxnSpMk id="19" creationId="{CC87E76A-8F50-413D-9BFC-C5A1525BD9BC}"/>
          </ac:cxnSpMkLst>
        </pc:cxnChg>
        <pc:cxnChg chg="add">
          <ac:chgData name="Graham, Sean R." userId="90b6c7fa-3b62-41c0-bff4-0a8a0813243c" providerId="ADAL" clId="{98626455-1064-EB45-AD7F-DB8BBDF42987}" dt="2022-11-17T20:53:37.013" v="1141" actId="26606"/>
          <ac:cxnSpMkLst>
            <pc:docMk/>
            <pc:sldMk cId="1034405011" sldId="301"/>
            <ac:cxnSpMk id="25" creationId="{78DE337D-1DBA-4536-8145-B43EE65C747D}"/>
          </ac:cxnSpMkLst>
        </pc:cxnChg>
        <pc:cxnChg chg="add">
          <ac:chgData name="Graham, Sean R." userId="90b6c7fa-3b62-41c0-bff4-0a8a0813243c" providerId="ADAL" clId="{98626455-1064-EB45-AD7F-DB8BBDF42987}" dt="2022-11-17T20:53:37.013" v="1141" actId="26606"/>
          <ac:cxnSpMkLst>
            <pc:docMk/>
            <pc:sldMk cId="1034405011" sldId="301"/>
            <ac:cxnSpMk id="29" creationId="{C13C145E-93D4-481E-92DC-736D9EBA37FC}"/>
          </ac:cxnSpMkLst>
        </pc:cxnChg>
      </pc:sldChg>
      <pc:sldChg chg="addSp modSp add mod">
        <pc:chgData name="Graham, Sean R." userId="90b6c7fa-3b62-41c0-bff4-0a8a0813243c" providerId="ADAL" clId="{98626455-1064-EB45-AD7F-DB8BBDF42987}" dt="2022-11-18T20:55:33.608" v="2535" actId="1076"/>
        <pc:sldMkLst>
          <pc:docMk/>
          <pc:sldMk cId="261219092" sldId="302"/>
        </pc:sldMkLst>
        <pc:spChg chg="mod">
          <ac:chgData name="Graham, Sean R." userId="90b6c7fa-3b62-41c0-bff4-0a8a0813243c" providerId="ADAL" clId="{98626455-1064-EB45-AD7F-DB8BBDF42987}" dt="2022-11-18T20:55:33.608" v="2535" actId="1076"/>
          <ac:spMkLst>
            <pc:docMk/>
            <pc:sldMk cId="261219092" sldId="302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7T21:03:34.083" v="1445" actId="1076"/>
          <ac:picMkLst>
            <pc:docMk/>
            <pc:sldMk cId="261219092" sldId="302"/>
            <ac:picMk id="4" creationId="{FBB32081-11FA-980F-4C89-CA7BBD567A6F}"/>
          </ac:picMkLst>
        </pc:picChg>
        <pc:picChg chg="add mod">
          <ac:chgData name="Graham, Sean R." userId="90b6c7fa-3b62-41c0-bff4-0a8a0813243c" providerId="ADAL" clId="{98626455-1064-EB45-AD7F-DB8BBDF42987}" dt="2022-11-17T21:03:32.550" v="1444" actId="1076"/>
          <ac:picMkLst>
            <pc:docMk/>
            <pc:sldMk cId="261219092" sldId="302"/>
            <ac:picMk id="6" creationId="{7FBB22BC-0ABA-3B92-9434-50CA16AB8EE7}"/>
          </ac:picMkLst>
        </pc:picChg>
      </pc:sldChg>
      <pc:sldChg chg="addSp modSp add mod">
        <pc:chgData name="Graham, Sean R." userId="90b6c7fa-3b62-41c0-bff4-0a8a0813243c" providerId="ADAL" clId="{98626455-1064-EB45-AD7F-DB8BBDF42987}" dt="2022-11-18T20:55:39.989" v="2536" actId="1076"/>
        <pc:sldMkLst>
          <pc:docMk/>
          <pc:sldMk cId="3885222276" sldId="303"/>
        </pc:sldMkLst>
        <pc:spChg chg="mod">
          <ac:chgData name="Graham, Sean R." userId="90b6c7fa-3b62-41c0-bff4-0a8a0813243c" providerId="ADAL" clId="{98626455-1064-EB45-AD7F-DB8BBDF42987}" dt="2022-11-18T20:55:39.989" v="2536" actId="1076"/>
          <ac:spMkLst>
            <pc:docMk/>
            <pc:sldMk cId="3885222276" sldId="303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7T21:05:13.183" v="1461" actId="14100"/>
          <ac:picMkLst>
            <pc:docMk/>
            <pc:sldMk cId="3885222276" sldId="303"/>
            <ac:picMk id="4" creationId="{F25D5169-1670-0C9D-72A7-D1C1B01B0459}"/>
          </ac:picMkLst>
        </pc:picChg>
        <pc:picChg chg="add mod">
          <ac:chgData name="Graham, Sean R." userId="90b6c7fa-3b62-41c0-bff4-0a8a0813243c" providerId="ADAL" clId="{98626455-1064-EB45-AD7F-DB8BBDF42987}" dt="2022-11-17T21:05:47.999" v="1466" actId="1076"/>
          <ac:picMkLst>
            <pc:docMk/>
            <pc:sldMk cId="3885222276" sldId="303"/>
            <ac:picMk id="6" creationId="{C615D819-67F7-6434-14B7-55EE62711DD7}"/>
          </ac:picMkLst>
        </pc:picChg>
      </pc:sldChg>
      <pc:sldChg chg="addSp modSp add mod">
        <pc:chgData name="Graham, Sean R." userId="90b6c7fa-3b62-41c0-bff4-0a8a0813243c" providerId="ADAL" clId="{98626455-1064-EB45-AD7F-DB8BBDF42987}" dt="2022-11-18T20:55:48.857" v="2537" actId="1076"/>
        <pc:sldMkLst>
          <pc:docMk/>
          <pc:sldMk cId="1617872095" sldId="304"/>
        </pc:sldMkLst>
        <pc:spChg chg="mod">
          <ac:chgData name="Graham, Sean R." userId="90b6c7fa-3b62-41c0-bff4-0a8a0813243c" providerId="ADAL" clId="{98626455-1064-EB45-AD7F-DB8BBDF42987}" dt="2022-11-18T20:55:48.857" v="2537" actId="1076"/>
          <ac:spMkLst>
            <pc:docMk/>
            <pc:sldMk cId="1617872095" sldId="304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7T21:06:55.821" v="1480" actId="1076"/>
          <ac:picMkLst>
            <pc:docMk/>
            <pc:sldMk cId="1617872095" sldId="304"/>
            <ac:picMk id="4" creationId="{67D13216-88FA-6861-1046-152593C30ABF}"/>
          </ac:picMkLst>
        </pc:picChg>
      </pc:sldChg>
      <pc:sldChg chg="addSp modSp add mod setBg">
        <pc:chgData name="Graham, Sean R." userId="90b6c7fa-3b62-41c0-bff4-0a8a0813243c" providerId="ADAL" clId="{98626455-1064-EB45-AD7F-DB8BBDF42987}" dt="2022-11-18T20:55:52.840" v="2538" actId="1076"/>
        <pc:sldMkLst>
          <pc:docMk/>
          <pc:sldMk cId="2413436504" sldId="305"/>
        </pc:sldMkLst>
        <pc:spChg chg="mod">
          <ac:chgData name="Graham, Sean R." userId="90b6c7fa-3b62-41c0-bff4-0a8a0813243c" providerId="ADAL" clId="{98626455-1064-EB45-AD7F-DB8BBDF42987}" dt="2022-11-18T20:55:52.840" v="2538" actId="1076"/>
          <ac:spMkLst>
            <pc:docMk/>
            <pc:sldMk cId="2413436504" sldId="305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7T21:10:19.759" v="1494" actId="26606"/>
          <ac:spMkLst>
            <pc:docMk/>
            <pc:sldMk cId="2413436504" sldId="305"/>
            <ac:spMk id="11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7T21:10:19.759" v="1494" actId="26606"/>
          <ac:spMkLst>
            <pc:docMk/>
            <pc:sldMk cId="2413436504" sldId="305"/>
            <ac:spMk id="19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7T21:10:19.759" v="1494" actId="26606"/>
          <ac:spMkLst>
            <pc:docMk/>
            <pc:sldMk cId="2413436504" sldId="305"/>
            <ac:spMk id="21" creationId="{1BD2C934-710E-4E0E-9ED4-03F07E019205}"/>
          </ac:spMkLst>
        </pc:spChg>
        <pc:picChg chg="add mod">
          <ac:chgData name="Graham, Sean R." userId="90b6c7fa-3b62-41c0-bff4-0a8a0813243c" providerId="ADAL" clId="{98626455-1064-EB45-AD7F-DB8BBDF42987}" dt="2022-11-17T21:11:51.802" v="1510" actId="1076"/>
          <ac:picMkLst>
            <pc:docMk/>
            <pc:sldMk cId="2413436504" sldId="305"/>
            <ac:picMk id="4" creationId="{D336F04D-519B-D910-DDC1-A900CC47415E}"/>
          </ac:picMkLst>
        </pc:picChg>
        <pc:picChg chg="add mod">
          <ac:chgData name="Graham, Sean R." userId="90b6c7fa-3b62-41c0-bff4-0a8a0813243c" providerId="ADAL" clId="{98626455-1064-EB45-AD7F-DB8BBDF42987}" dt="2022-11-17T21:11:54.349" v="1512" actId="1076"/>
          <ac:picMkLst>
            <pc:docMk/>
            <pc:sldMk cId="2413436504" sldId="305"/>
            <ac:picMk id="6" creationId="{14F89C10-88DE-2F53-548D-03B8903E9E1F}"/>
          </ac:picMkLst>
        </pc:picChg>
        <pc:picChg chg="add">
          <ac:chgData name="Graham, Sean R." userId="90b6c7fa-3b62-41c0-bff4-0a8a0813243c" providerId="ADAL" clId="{98626455-1064-EB45-AD7F-DB8BBDF42987}" dt="2022-11-17T21:10:19.759" v="1494" actId="26606"/>
          <ac:picMkLst>
            <pc:docMk/>
            <pc:sldMk cId="2413436504" sldId="305"/>
            <ac:picMk id="13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7T21:10:19.759" v="1494" actId="26606"/>
          <ac:picMkLst>
            <pc:docMk/>
            <pc:sldMk cId="2413436504" sldId="305"/>
            <ac:picMk id="25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7T21:10:19.759" v="1494" actId="26606"/>
          <ac:cxnSpMkLst>
            <pc:docMk/>
            <pc:sldMk cId="2413436504" sldId="305"/>
            <ac:cxnSpMk id="15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7T21:10:19.759" v="1494" actId="26606"/>
          <ac:cxnSpMkLst>
            <pc:docMk/>
            <pc:sldMk cId="2413436504" sldId="305"/>
            <ac:cxnSpMk id="17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7T21:10:19.759" v="1494" actId="26606"/>
          <ac:cxnSpMkLst>
            <pc:docMk/>
            <pc:sldMk cId="2413436504" sldId="305"/>
            <ac:cxnSpMk id="23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7T21:10:19.759" v="1494" actId="26606"/>
          <ac:cxnSpMkLst>
            <pc:docMk/>
            <pc:sldMk cId="2413436504" sldId="305"/>
            <ac:cxnSpMk id="27" creationId="{F1D872D4-D7E5-4CD8-9DAC-2BC612F08E69}"/>
          </ac:cxnSpMkLst>
        </pc:cxnChg>
      </pc:sldChg>
      <pc:sldChg chg="addSp modSp add del mod">
        <pc:chgData name="Graham, Sean R." userId="90b6c7fa-3b62-41c0-bff4-0a8a0813243c" providerId="ADAL" clId="{98626455-1064-EB45-AD7F-DB8BBDF42987}" dt="2022-11-18T18:46:16.599" v="1550" actId="2696"/>
        <pc:sldMkLst>
          <pc:docMk/>
          <pc:sldMk cId="799877326" sldId="306"/>
        </pc:sldMkLst>
        <pc:picChg chg="add mod">
          <ac:chgData name="Graham, Sean R." userId="90b6c7fa-3b62-41c0-bff4-0a8a0813243c" providerId="ADAL" clId="{98626455-1064-EB45-AD7F-DB8BBDF42987}" dt="2022-11-18T18:45:19.224" v="1543" actId="962"/>
          <ac:picMkLst>
            <pc:docMk/>
            <pc:sldMk cId="799877326" sldId="306"/>
            <ac:picMk id="4" creationId="{96CEBCC3-926D-149D-1803-5C6DE2F69518}"/>
          </ac:picMkLst>
        </pc:picChg>
        <pc:picChg chg="add mod">
          <ac:chgData name="Graham, Sean R." userId="90b6c7fa-3b62-41c0-bff4-0a8a0813243c" providerId="ADAL" clId="{98626455-1064-EB45-AD7F-DB8BBDF42987}" dt="2022-11-18T18:45:31.217" v="1547" actId="962"/>
          <ac:picMkLst>
            <pc:docMk/>
            <pc:sldMk cId="799877326" sldId="306"/>
            <ac:picMk id="6" creationId="{3EB76105-DF63-08DE-1F9D-B7DE41051404}"/>
          </ac:picMkLst>
        </pc:picChg>
      </pc:sldChg>
      <pc:sldChg chg="addSp modSp add mod">
        <pc:chgData name="Graham, Sean R." userId="90b6c7fa-3b62-41c0-bff4-0a8a0813243c" providerId="ADAL" clId="{98626455-1064-EB45-AD7F-DB8BBDF42987}" dt="2022-11-18T20:56:28.654" v="2545" actId="1076"/>
        <pc:sldMkLst>
          <pc:docMk/>
          <pc:sldMk cId="1030190653" sldId="307"/>
        </pc:sldMkLst>
        <pc:spChg chg="mod">
          <ac:chgData name="Graham, Sean R." userId="90b6c7fa-3b62-41c0-bff4-0a8a0813243c" providerId="ADAL" clId="{98626455-1064-EB45-AD7F-DB8BBDF42987}" dt="2022-11-18T20:56:28.654" v="2545" actId="1076"/>
          <ac:spMkLst>
            <pc:docMk/>
            <pc:sldMk cId="1030190653" sldId="307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8T18:50:06.956" v="1601" actId="1076"/>
          <ac:picMkLst>
            <pc:docMk/>
            <pc:sldMk cId="1030190653" sldId="307"/>
            <ac:picMk id="4" creationId="{485835CE-E42B-C66B-9CDA-50179EED3F2F}"/>
          </ac:picMkLst>
        </pc:picChg>
        <pc:picChg chg="add mod">
          <ac:chgData name="Graham, Sean R." userId="90b6c7fa-3b62-41c0-bff4-0a8a0813243c" providerId="ADAL" clId="{98626455-1064-EB45-AD7F-DB8BBDF42987}" dt="2022-11-18T18:50:04.073" v="1600" actId="1076"/>
          <ac:picMkLst>
            <pc:docMk/>
            <pc:sldMk cId="1030190653" sldId="307"/>
            <ac:picMk id="6" creationId="{B30581DE-D43A-E8CC-11BD-5D562EE39557}"/>
          </ac:picMkLst>
        </pc:picChg>
      </pc:sldChg>
      <pc:sldChg chg="addSp modSp add mod">
        <pc:chgData name="Graham, Sean R." userId="90b6c7fa-3b62-41c0-bff4-0a8a0813243c" providerId="ADAL" clId="{98626455-1064-EB45-AD7F-DB8BBDF42987}" dt="2022-11-20T22:00:53.395" v="2599" actId="14100"/>
        <pc:sldMkLst>
          <pc:docMk/>
          <pc:sldMk cId="358222176" sldId="308"/>
        </pc:sldMkLst>
        <pc:spChg chg="mod">
          <ac:chgData name="Graham, Sean R." userId="90b6c7fa-3b62-41c0-bff4-0a8a0813243c" providerId="ADAL" clId="{98626455-1064-EB45-AD7F-DB8BBDF42987}" dt="2022-11-20T22:00:53.395" v="2599" actId="14100"/>
          <ac:spMkLst>
            <pc:docMk/>
            <pc:sldMk cId="358222176" sldId="308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8T18:53:59.723" v="1627" actId="1076"/>
          <ac:picMkLst>
            <pc:docMk/>
            <pc:sldMk cId="358222176" sldId="308"/>
            <ac:picMk id="4" creationId="{A8FA0726-BB76-3BFE-D7C3-78D364B88A89}"/>
          </ac:picMkLst>
        </pc:picChg>
      </pc:sldChg>
      <pc:sldChg chg="addSp delSp modSp add mod setBg">
        <pc:chgData name="Graham, Sean R." userId="90b6c7fa-3b62-41c0-bff4-0a8a0813243c" providerId="ADAL" clId="{98626455-1064-EB45-AD7F-DB8BBDF42987}" dt="2022-11-18T20:56:56.222" v="2549" actId="1076"/>
        <pc:sldMkLst>
          <pc:docMk/>
          <pc:sldMk cId="3356125280" sldId="309"/>
        </pc:sldMkLst>
        <pc:spChg chg="mod">
          <ac:chgData name="Graham, Sean R." userId="90b6c7fa-3b62-41c0-bff4-0a8a0813243c" providerId="ADAL" clId="{98626455-1064-EB45-AD7F-DB8BBDF42987}" dt="2022-11-18T20:56:56.222" v="2549" actId="1076"/>
          <ac:spMkLst>
            <pc:docMk/>
            <pc:sldMk cId="3356125280" sldId="309"/>
            <ac:spMk id="2" creationId="{A3CD7CF0-E60B-9B1B-D72F-D5D9FC2663FD}"/>
          </ac:spMkLst>
        </pc:spChg>
        <pc:spChg chg="add del">
          <ac:chgData name="Graham, Sean R." userId="90b6c7fa-3b62-41c0-bff4-0a8a0813243c" providerId="ADAL" clId="{98626455-1064-EB45-AD7F-DB8BBDF42987}" dt="2022-11-18T18:59:57.828" v="1682" actId="26606"/>
          <ac:spMkLst>
            <pc:docMk/>
            <pc:sldMk cId="3356125280" sldId="309"/>
            <ac:spMk id="11" creationId="{EEA869E1-F851-4A52-92F5-77E592B76A5B}"/>
          </ac:spMkLst>
        </pc:spChg>
        <pc:spChg chg="add del">
          <ac:chgData name="Graham, Sean R." userId="90b6c7fa-3b62-41c0-bff4-0a8a0813243c" providerId="ADAL" clId="{98626455-1064-EB45-AD7F-DB8BBDF42987}" dt="2022-11-18T18:59:57.828" v="1682" actId="26606"/>
          <ac:spMkLst>
            <pc:docMk/>
            <pc:sldMk cId="3356125280" sldId="309"/>
            <ac:spMk id="19" creationId="{E7ABCFA2-55B0-438C-A39A-637FFC6246E8}"/>
          </ac:spMkLst>
        </pc:spChg>
        <pc:spChg chg="add del">
          <ac:chgData name="Graham, Sean R." userId="90b6c7fa-3b62-41c0-bff4-0a8a0813243c" providerId="ADAL" clId="{98626455-1064-EB45-AD7F-DB8BBDF42987}" dt="2022-11-18T18:59:57.828" v="1682" actId="26606"/>
          <ac:spMkLst>
            <pc:docMk/>
            <pc:sldMk cId="3356125280" sldId="309"/>
            <ac:spMk id="21" creationId="{1BD2C934-710E-4E0E-9ED4-03F07E019205}"/>
          </ac:spMkLst>
        </pc:spChg>
        <pc:picChg chg="add del mod ord">
          <ac:chgData name="Graham, Sean R." userId="90b6c7fa-3b62-41c0-bff4-0a8a0813243c" providerId="ADAL" clId="{98626455-1064-EB45-AD7F-DB8BBDF42987}" dt="2022-11-18T19:00:55.108" v="1691" actId="1076"/>
          <ac:picMkLst>
            <pc:docMk/>
            <pc:sldMk cId="3356125280" sldId="309"/>
            <ac:picMk id="4" creationId="{8E8B7A36-D530-A8B4-5179-F5395848F469}"/>
          </ac:picMkLst>
        </pc:picChg>
        <pc:picChg chg="add mod">
          <ac:chgData name="Graham, Sean R." userId="90b6c7fa-3b62-41c0-bff4-0a8a0813243c" providerId="ADAL" clId="{98626455-1064-EB45-AD7F-DB8BBDF42987}" dt="2022-11-18T19:00:57.057" v="1692" actId="1076"/>
          <ac:picMkLst>
            <pc:docMk/>
            <pc:sldMk cId="3356125280" sldId="309"/>
            <ac:picMk id="6" creationId="{8D838F51-678C-5502-788C-F34F6130C194}"/>
          </ac:picMkLst>
        </pc:picChg>
        <pc:picChg chg="add del mod">
          <ac:chgData name="Graham, Sean R." userId="90b6c7fa-3b62-41c0-bff4-0a8a0813243c" providerId="ADAL" clId="{98626455-1064-EB45-AD7F-DB8BBDF42987}" dt="2022-11-18T18:59:55.323" v="1675"/>
          <ac:picMkLst>
            <pc:docMk/>
            <pc:sldMk cId="3356125280" sldId="309"/>
            <ac:picMk id="7" creationId="{AEBEAD6B-0BCD-29F9-409B-18EB386D292D}"/>
          </ac:picMkLst>
        </pc:picChg>
        <pc:picChg chg="add del">
          <ac:chgData name="Graham, Sean R." userId="90b6c7fa-3b62-41c0-bff4-0a8a0813243c" providerId="ADAL" clId="{98626455-1064-EB45-AD7F-DB8BBDF42987}" dt="2022-11-18T18:59:57.828" v="1682" actId="26606"/>
          <ac:picMkLst>
            <pc:docMk/>
            <pc:sldMk cId="3356125280" sldId="309"/>
            <ac:picMk id="13" creationId="{B083AD55-8296-44BD-8E14-DD2DDBC351B0}"/>
          </ac:picMkLst>
        </pc:picChg>
        <pc:picChg chg="add del">
          <ac:chgData name="Graham, Sean R." userId="90b6c7fa-3b62-41c0-bff4-0a8a0813243c" providerId="ADAL" clId="{98626455-1064-EB45-AD7F-DB8BBDF42987}" dt="2022-11-18T18:59:57.828" v="1682" actId="26606"/>
          <ac:picMkLst>
            <pc:docMk/>
            <pc:sldMk cId="3356125280" sldId="309"/>
            <ac:picMk id="25" creationId="{B0A40572-62E5-460B-AD24-B6628527ACB1}"/>
          </ac:picMkLst>
        </pc:picChg>
        <pc:cxnChg chg="add del">
          <ac:chgData name="Graham, Sean R." userId="90b6c7fa-3b62-41c0-bff4-0a8a0813243c" providerId="ADAL" clId="{98626455-1064-EB45-AD7F-DB8BBDF42987}" dt="2022-11-18T18:59:57.828" v="1682" actId="26606"/>
          <ac:cxnSpMkLst>
            <pc:docMk/>
            <pc:sldMk cId="3356125280" sldId="309"/>
            <ac:cxnSpMk id="15" creationId="{2BF46B26-15FC-4C5A-94FA-AE9ED64B5C20}"/>
          </ac:cxnSpMkLst>
        </pc:cxnChg>
        <pc:cxnChg chg="add del">
          <ac:chgData name="Graham, Sean R." userId="90b6c7fa-3b62-41c0-bff4-0a8a0813243c" providerId="ADAL" clId="{98626455-1064-EB45-AD7F-DB8BBDF42987}" dt="2022-11-18T18:59:57.828" v="1682" actId="26606"/>
          <ac:cxnSpMkLst>
            <pc:docMk/>
            <pc:sldMk cId="3356125280" sldId="309"/>
            <ac:cxnSpMk id="17" creationId="{912F6065-5345-44BD-B66E-5487CCD7A9B9}"/>
          </ac:cxnSpMkLst>
        </pc:cxnChg>
        <pc:cxnChg chg="add del">
          <ac:chgData name="Graham, Sean R." userId="90b6c7fa-3b62-41c0-bff4-0a8a0813243c" providerId="ADAL" clId="{98626455-1064-EB45-AD7F-DB8BBDF42987}" dt="2022-11-18T18:59:57.828" v="1682" actId="26606"/>
          <ac:cxnSpMkLst>
            <pc:docMk/>
            <pc:sldMk cId="3356125280" sldId="309"/>
            <ac:cxnSpMk id="23" creationId="{0AD0F4F3-8F5C-421F-9FC1-DB3ED0BF61DF}"/>
          </ac:cxnSpMkLst>
        </pc:cxnChg>
        <pc:cxnChg chg="add del">
          <ac:chgData name="Graham, Sean R." userId="90b6c7fa-3b62-41c0-bff4-0a8a0813243c" providerId="ADAL" clId="{98626455-1064-EB45-AD7F-DB8BBDF42987}" dt="2022-11-18T18:59:57.828" v="1682" actId="26606"/>
          <ac:cxnSpMkLst>
            <pc:docMk/>
            <pc:sldMk cId="3356125280" sldId="309"/>
            <ac:cxnSpMk id="27" creationId="{F1D872D4-D7E5-4CD8-9DAC-2BC612F08E69}"/>
          </ac:cxnSpMkLst>
        </pc:cxnChg>
      </pc:sldChg>
      <pc:sldChg chg="addSp delSp modSp add mod">
        <pc:chgData name="Graham, Sean R." userId="90b6c7fa-3b62-41c0-bff4-0a8a0813243c" providerId="ADAL" clId="{98626455-1064-EB45-AD7F-DB8BBDF42987}" dt="2022-11-18T20:57:04.106" v="2550" actId="1076"/>
        <pc:sldMkLst>
          <pc:docMk/>
          <pc:sldMk cId="612037047" sldId="310"/>
        </pc:sldMkLst>
        <pc:spChg chg="mod">
          <ac:chgData name="Graham, Sean R." userId="90b6c7fa-3b62-41c0-bff4-0a8a0813243c" providerId="ADAL" clId="{98626455-1064-EB45-AD7F-DB8BBDF42987}" dt="2022-11-18T20:57:04.106" v="2550" actId="1076"/>
          <ac:spMkLst>
            <pc:docMk/>
            <pc:sldMk cId="612037047" sldId="310"/>
            <ac:spMk id="2" creationId="{A3CD7CF0-E60B-9B1B-D72F-D5D9FC2663FD}"/>
          </ac:spMkLst>
        </pc:spChg>
        <pc:picChg chg="add del mod">
          <ac:chgData name="Graham, Sean R." userId="90b6c7fa-3b62-41c0-bff4-0a8a0813243c" providerId="ADAL" clId="{98626455-1064-EB45-AD7F-DB8BBDF42987}" dt="2022-11-18T19:04:26.638" v="1713" actId="478"/>
          <ac:picMkLst>
            <pc:docMk/>
            <pc:sldMk cId="612037047" sldId="310"/>
            <ac:picMk id="4" creationId="{93F96276-AD33-11E1-519F-C5E79B1D5E70}"/>
          </ac:picMkLst>
        </pc:picChg>
        <pc:picChg chg="add del mod">
          <ac:chgData name="Graham, Sean R." userId="90b6c7fa-3b62-41c0-bff4-0a8a0813243c" providerId="ADAL" clId="{98626455-1064-EB45-AD7F-DB8BBDF42987}" dt="2022-11-18T19:04:27.303" v="1715" actId="478"/>
          <ac:picMkLst>
            <pc:docMk/>
            <pc:sldMk cId="612037047" sldId="310"/>
            <ac:picMk id="6" creationId="{21FC53CC-D440-720A-7A1A-0DBD08447269}"/>
          </ac:picMkLst>
        </pc:picChg>
        <pc:picChg chg="add mod modCrop">
          <ac:chgData name="Graham, Sean R." userId="90b6c7fa-3b62-41c0-bff4-0a8a0813243c" providerId="ADAL" clId="{98626455-1064-EB45-AD7F-DB8BBDF42987}" dt="2022-11-18T19:04:45.900" v="1719" actId="1076"/>
          <ac:picMkLst>
            <pc:docMk/>
            <pc:sldMk cId="612037047" sldId="310"/>
            <ac:picMk id="8" creationId="{009FBD52-5B9E-1393-189A-731F7A2D351B}"/>
          </ac:picMkLst>
        </pc:picChg>
        <pc:picChg chg="add del mod">
          <ac:chgData name="Graham, Sean R." userId="90b6c7fa-3b62-41c0-bff4-0a8a0813243c" providerId="ADAL" clId="{98626455-1064-EB45-AD7F-DB8BBDF42987}" dt="2022-11-18T19:04:51.190" v="1721"/>
          <ac:picMkLst>
            <pc:docMk/>
            <pc:sldMk cId="612037047" sldId="310"/>
            <ac:picMk id="9" creationId="{87E9E493-9AD4-6E0B-C5D2-5112D95E25F0}"/>
          </ac:picMkLst>
        </pc:picChg>
      </pc:sldChg>
      <pc:sldChg chg="addSp delSp modSp add mod">
        <pc:chgData name="Graham, Sean R." userId="90b6c7fa-3b62-41c0-bff4-0a8a0813243c" providerId="ADAL" clId="{98626455-1064-EB45-AD7F-DB8BBDF42987}" dt="2022-11-18T20:57:56.372" v="2558" actId="1076"/>
        <pc:sldMkLst>
          <pc:docMk/>
          <pc:sldMk cId="1994203034" sldId="311"/>
        </pc:sldMkLst>
        <pc:spChg chg="mod">
          <ac:chgData name="Graham, Sean R." userId="90b6c7fa-3b62-41c0-bff4-0a8a0813243c" providerId="ADAL" clId="{98626455-1064-EB45-AD7F-DB8BBDF42987}" dt="2022-11-18T20:57:56.372" v="2558" actId="1076"/>
          <ac:spMkLst>
            <pc:docMk/>
            <pc:sldMk cId="1994203034" sldId="311"/>
            <ac:spMk id="2" creationId="{A3CD7CF0-E60B-9B1B-D72F-D5D9FC2663FD}"/>
          </ac:spMkLst>
        </pc:spChg>
        <pc:picChg chg="add del mod">
          <ac:chgData name="Graham, Sean R." userId="90b6c7fa-3b62-41c0-bff4-0a8a0813243c" providerId="ADAL" clId="{98626455-1064-EB45-AD7F-DB8BBDF42987}" dt="2022-11-18T19:13:59.323" v="1801" actId="478"/>
          <ac:picMkLst>
            <pc:docMk/>
            <pc:sldMk cId="1994203034" sldId="311"/>
            <ac:picMk id="4" creationId="{6B0EDC7B-D55A-88A3-4DB3-F2D860ADA590}"/>
          </ac:picMkLst>
        </pc:picChg>
        <pc:picChg chg="add del mod">
          <ac:chgData name="Graham, Sean R." userId="90b6c7fa-3b62-41c0-bff4-0a8a0813243c" providerId="ADAL" clId="{98626455-1064-EB45-AD7F-DB8BBDF42987}" dt="2022-11-18T19:13:58.362" v="1800" actId="478"/>
          <ac:picMkLst>
            <pc:docMk/>
            <pc:sldMk cId="1994203034" sldId="311"/>
            <ac:picMk id="6" creationId="{DA7ED9CA-AA83-CDCC-1CC6-03B9C4240BD5}"/>
          </ac:picMkLst>
        </pc:picChg>
        <pc:picChg chg="add mod">
          <ac:chgData name="Graham, Sean R." userId="90b6c7fa-3b62-41c0-bff4-0a8a0813243c" providerId="ADAL" clId="{98626455-1064-EB45-AD7F-DB8BBDF42987}" dt="2022-11-18T19:16:57.019" v="1844" actId="1076"/>
          <ac:picMkLst>
            <pc:docMk/>
            <pc:sldMk cId="1994203034" sldId="311"/>
            <ac:picMk id="8" creationId="{DAEDD487-3146-AEFE-D1FF-E68F68BDFA7B}"/>
          </ac:picMkLst>
        </pc:picChg>
        <pc:picChg chg="add del mod">
          <ac:chgData name="Graham, Sean R." userId="90b6c7fa-3b62-41c0-bff4-0a8a0813243c" providerId="ADAL" clId="{98626455-1064-EB45-AD7F-DB8BBDF42987}" dt="2022-11-18T19:17:19.741" v="1846" actId="478"/>
          <ac:picMkLst>
            <pc:docMk/>
            <pc:sldMk cId="1994203034" sldId="311"/>
            <ac:picMk id="9" creationId="{8F1FDA42-8C1E-ED0D-F266-9F18CEF6AA76}"/>
          </ac:picMkLst>
        </pc:picChg>
      </pc:sldChg>
      <pc:sldChg chg="add del">
        <pc:chgData name="Graham, Sean R." userId="90b6c7fa-3b62-41c0-bff4-0a8a0813243c" providerId="ADAL" clId="{98626455-1064-EB45-AD7F-DB8BBDF42987}" dt="2022-11-18T19:19:30.196" v="1874" actId="2696"/>
        <pc:sldMkLst>
          <pc:docMk/>
          <pc:sldMk cId="2521400748" sldId="312"/>
        </pc:sldMkLst>
      </pc:sldChg>
      <pc:sldChg chg="add del">
        <pc:chgData name="Graham, Sean R." userId="90b6c7fa-3b62-41c0-bff4-0a8a0813243c" providerId="ADAL" clId="{98626455-1064-EB45-AD7F-DB8BBDF42987}" dt="2022-11-18T19:19:31.329" v="1875" actId="2696"/>
        <pc:sldMkLst>
          <pc:docMk/>
          <pc:sldMk cId="2594265648" sldId="313"/>
        </pc:sldMkLst>
      </pc:sldChg>
      <pc:sldChg chg="add del">
        <pc:chgData name="Graham, Sean R." userId="90b6c7fa-3b62-41c0-bff4-0a8a0813243c" providerId="ADAL" clId="{98626455-1064-EB45-AD7F-DB8BBDF42987}" dt="2022-11-18T19:19:31.855" v="1876" actId="2696"/>
        <pc:sldMkLst>
          <pc:docMk/>
          <pc:sldMk cId="4146278811" sldId="314"/>
        </pc:sldMkLst>
      </pc:sldChg>
      <pc:sldChg chg="addSp delSp modSp add mod">
        <pc:chgData name="Graham, Sean R." userId="90b6c7fa-3b62-41c0-bff4-0a8a0813243c" providerId="ADAL" clId="{98626455-1064-EB45-AD7F-DB8BBDF42987}" dt="2022-11-20T22:27:26.133" v="2602" actId="14100"/>
        <pc:sldMkLst>
          <pc:docMk/>
          <pc:sldMk cId="1899041694" sldId="315"/>
        </pc:sldMkLst>
        <pc:spChg chg="mod">
          <ac:chgData name="Graham, Sean R." userId="90b6c7fa-3b62-41c0-bff4-0a8a0813243c" providerId="ADAL" clId="{98626455-1064-EB45-AD7F-DB8BBDF42987}" dt="2022-11-20T22:27:26.133" v="2602" actId="14100"/>
          <ac:spMkLst>
            <pc:docMk/>
            <pc:sldMk cId="1899041694" sldId="315"/>
            <ac:spMk id="2" creationId="{A3CD7CF0-E60B-9B1B-D72F-D5D9FC2663FD}"/>
          </ac:spMkLst>
        </pc:spChg>
        <pc:picChg chg="add del mod">
          <ac:chgData name="Graham, Sean R." userId="90b6c7fa-3b62-41c0-bff4-0a8a0813243c" providerId="ADAL" clId="{98626455-1064-EB45-AD7F-DB8BBDF42987}" dt="2022-11-18T19:23:33.866" v="1935" actId="478"/>
          <ac:picMkLst>
            <pc:docMk/>
            <pc:sldMk cId="1899041694" sldId="315"/>
            <ac:picMk id="4" creationId="{9F305EE4-2451-0FB1-717B-006186019B19}"/>
          </ac:picMkLst>
        </pc:picChg>
        <pc:picChg chg="add del mod">
          <ac:chgData name="Graham, Sean R." userId="90b6c7fa-3b62-41c0-bff4-0a8a0813243c" providerId="ADAL" clId="{98626455-1064-EB45-AD7F-DB8BBDF42987}" dt="2022-11-18T19:23:33.276" v="1934" actId="478"/>
          <ac:picMkLst>
            <pc:docMk/>
            <pc:sldMk cId="1899041694" sldId="315"/>
            <ac:picMk id="6" creationId="{BBFAB1C0-E9EA-9FDB-CFC3-1C67A5100F35}"/>
          </ac:picMkLst>
        </pc:picChg>
        <pc:picChg chg="add mod">
          <ac:chgData name="Graham, Sean R." userId="90b6c7fa-3b62-41c0-bff4-0a8a0813243c" providerId="ADAL" clId="{98626455-1064-EB45-AD7F-DB8BBDF42987}" dt="2022-11-18T19:23:37.401" v="1936" actId="1076"/>
          <ac:picMkLst>
            <pc:docMk/>
            <pc:sldMk cId="1899041694" sldId="315"/>
            <ac:picMk id="8" creationId="{40F4FEE3-46DB-C907-B92C-B001351BAC49}"/>
          </ac:picMkLst>
        </pc:picChg>
        <pc:picChg chg="add del mod">
          <ac:chgData name="Graham, Sean R." userId="90b6c7fa-3b62-41c0-bff4-0a8a0813243c" providerId="ADAL" clId="{98626455-1064-EB45-AD7F-DB8BBDF42987}" dt="2022-11-18T19:23:43.278" v="1938"/>
          <ac:picMkLst>
            <pc:docMk/>
            <pc:sldMk cId="1899041694" sldId="315"/>
            <ac:picMk id="9" creationId="{4208102B-1DE4-EF12-AB6E-623A71821E87}"/>
          </ac:picMkLst>
        </pc:picChg>
      </pc:sldChg>
      <pc:sldChg chg="add del">
        <pc:chgData name="Graham, Sean R." userId="90b6c7fa-3b62-41c0-bff4-0a8a0813243c" providerId="ADAL" clId="{98626455-1064-EB45-AD7F-DB8BBDF42987}" dt="2022-11-18T19:23:48.633" v="1940" actId="2696"/>
        <pc:sldMkLst>
          <pc:docMk/>
          <pc:sldMk cId="4242302149" sldId="316"/>
        </pc:sldMkLst>
      </pc:sldChg>
      <pc:sldChg chg="addSp modSp add mod">
        <pc:chgData name="Graham, Sean R." userId="90b6c7fa-3b62-41c0-bff4-0a8a0813243c" providerId="ADAL" clId="{98626455-1064-EB45-AD7F-DB8BBDF42987}" dt="2022-11-18T20:58:52.938" v="2565" actId="1076"/>
        <pc:sldMkLst>
          <pc:docMk/>
          <pc:sldMk cId="4050453028" sldId="317"/>
        </pc:sldMkLst>
        <pc:spChg chg="mod">
          <ac:chgData name="Graham, Sean R." userId="90b6c7fa-3b62-41c0-bff4-0a8a0813243c" providerId="ADAL" clId="{98626455-1064-EB45-AD7F-DB8BBDF42987}" dt="2022-11-18T20:58:52.938" v="2565" actId="1076"/>
          <ac:spMkLst>
            <pc:docMk/>
            <pc:sldMk cId="4050453028" sldId="317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8T19:39:37.388" v="2039" actId="1076"/>
          <ac:picMkLst>
            <pc:docMk/>
            <pc:sldMk cId="4050453028" sldId="317"/>
            <ac:picMk id="4" creationId="{D3EE4AE9-122A-72BA-2BD9-894EDD5875FF}"/>
          </ac:picMkLst>
        </pc:picChg>
      </pc:sldChg>
      <pc:sldChg chg="addSp delSp modSp add mod setBg">
        <pc:chgData name="Graham, Sean R." userId="90b6c7fa-3b62-41c0-bff4-0a8a0813243c" providerId="ADAL" clId="{98626455-1064-EB45-AD7F-DB8BBDF42987}" dt="2022-11-18T20:58:58.054" v="2566" actId="1076"/>
        <pc:sldMkLst>
          <pc:docMk/>
          <pc:sldMk cId="2753711397" sldId="318"/>
        </pc:sldMkLst>
        <pc:spChg chg="mod">
          <ac:chgData name="Graham, Sean R." userId="90b6c7fa-3b62-41c0-bff4-0a8a0813243c" providerId="ADAL" clId="{98626455-1064-EB45-AD7F-DB8BBDF42987}" dt="2022-11-18T20:58:58.054" v="2566" actId="1076"/>
          <ac:spMkLst>
            <pc:docMk/>
            <pc:sldMk cId="2753711397" sldId="318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8T19:40:27.421" v="2055" actId="26606"/>
          <ac:spMkLst>
            <pc:docMk/>
            <pc:sldMk cId="2753711397" sldId="318"/>
            <ac:spMk id="13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8T19:40:27.421" v="2055" actId="26606"/>
          <ac:spMkLst>
            <pc:docMk/>
            <pc:sldMk cId="2753711397" sldId="318"/>
            <ac:spMk id="21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8T19:40:27.421" v="2055" actId="26606"/>
          <ac:spMkLst>
            <pc:docMk/>
            <pc:sldMk cId="2753711397" sldId="318"/>
            <ac:spMk id="23" creationId="{1BD2C934-710E-4E0E-9ED4-03F07E019205}"/>
          </ac:spMkLst>
        </pc:spChg>
        <pc:picChg chg="add del mod">
          <ac:chgData name="Graham, Sean R." userId="90b6c7fa-3b62-41c0-bff4-0a8a0813243c" providerId="ADAL" clId="{98626455-1064-EB45-AD7F-DB8BBDF42987}" dt="2022-11-18T19:40:13.564" v="2054" actId="478"/>
          <ac:picMkLst>
            <pc:docMk/>
            <pc:sldMk cId="2753711397" sldId="318"/>
            <ac:picMk id="4" creationId="{A874962E-50A9-815E-600C-3A7174146CF2}"/>
          </ac:picMkLst>
        </pc:picChg>
        <pc:picChg chg="add del mod">
          <ac:chgData name="Graham, Sean R." userId="90b6c7fa-3b62-41c0-bff4-0a8a0813243c" providerId="ADAL" clId="{98626455-1064-EB45-AD7F-DB8BBDF42987}" dt="2022-11-18T19:40:57.711" v="2065" actId="21"/>
          <ac:picMkLst>
            <pc:docMk/>
            <pc:sldMk cId="2753711397" sldId="318"/>
            <ac:picMk id="6" creationId="{EF4AC8C0-3E8F-51A4-0619-B0411F8DC977}"/>
          </ac:picMkLst>
        </pc:picChg>
        <pc:picChg chg="add mod">
          <ac:chgData name="Graham, Sean R." userId="90b6c7fa-3b62-41c0-bff4-0a8a0813243c" providerId="ADAL" clId="{98626455-1064-EB45-AD7F-DB8BBDF42987}" dt="2022-11-18T19:41:29.936" v="2071" actId="1076"/>
          <ac:picMkLst>
            <pc:docMk/>
            <pc:sldMk cId="2753711397" sldId="318"/>
            <ac:picMk id="8" creationId="{3B8E61DC-3566-2CEF-4953-A5A8F0797C16}"/>
          </ac:picMkLst>
        </pc:picChg>
        <pc:picChg chg="add mod">
          <ac:chgData name="Graham, Sean R." userId="90b6c7fa-3b62-41c0-bff4-0a8a0813243c" providerId="ADAL" clId="{98626455-1064-EB45-AD7F-DB8BBDF42987}" dt="2022-11-18T19:41:35.955" v="2073" actId="1076"/>
          <ac:picMkLst>
            <pc:docMk/>
            <pc:sldMk cId="2753711397" sldId="318"/>
            <ac:picMk id="9" creationId="{ED911345-F4E8-3FA6-A5BD-0566F85C4136}"/>
          </ac:picMkLst>
        </pc:picChg>
        <pc:picChg chg="add">
          <ac:chgData name="Graham, Sean R." userId="90b6c7fa-3b62-41c0-bff4-0a8a0813243c" providerId="ADAL" clId="{98626455-1064-EB45-AD7F-DB8BBDF42987}" dt="2022-11-18T19:40:27.421" v="2055" actId="26606"/>
          <ac:picMkLst>
            <pc:docMk/>
            <pc:sldMk cId="2753711397" sldId="318"/>
            <ac:picMk id="15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8T19:40:27.421" v="2055" actId="26606"/>
          <ac:picMkLst>
            <pc:docMk/>
            <pc:sldMk cId="2753711397" sldId="318"/>
            <ac:picMk id="27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8T19:40:27.421" v="2055" actId="26606"/>
          <ac:cxnSpMkLst>
            <pc:docMk/>
            <pc:sldMk cId="2753711397" sldId="318"/>
            <ac:cxnSpMk id="17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8T19:40:27.421" v="2055" actId="26606"/>
          <ac:cxnSpMkLst>
            <pc:docMk/>
            <pc:sldMk cId="2753711397" sldId="318"/>
            <ac:cxnSpMk id="19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8T19:40:27.421" v="2055" actId="26606"/>
          <ac:cxnSpMkLst>
            <pc:docMk/>
            <pc:sldMk cId="2753711397" sldId="318"/>
            <ac:cxnSpMk id="25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8T19:40:27.421" v="2055" actId="26606"/>
          <ac:cxnSpMkLst>
            <pc:docMk/>
            <pc:sldMk cId="2753711397" sldId="318"/>
            <ac:cxnSpMk id="29" creationId="{F1D872D4-D7E5-4CD8-9DAC-2BC612F08E69}"/>
          </ac:cxnSpMkLst>
        </pc:cxnChg>
      </pc:sldChg>
      <pc:sldChg chg="addSp modSp add mod">
        <pc:chgData name="Graham, Sean R." userId="90b6c7fa-3b62-41c0-bff4-0a8a0813243c" providerId="ADAL" clId="{98626455-1064-EB45-AD7F-DB8BBDF42987}" dt="2022-11-18T20:59:04.455" v="2567" actId="1076"/>
        <pc:sldMkLst>
          <pc:docMk/>
          <pc:sldMk cId="997915397" sldId="319"/>
        </pc:sldMkLst>
        <pc:spChg chg="mod">
          <ac:chgData name="Graham, Sean R." userId="90b6c7fa-3b62-41c0-bff4-0a8a0813243c" providerId="ADAL" clId="{98626455-1064-EB45-AD7F-DB8BBDF42987}" dt="2022-11-18T20:59:04.455" v="2567" actId="1076"/>
          <ac:spMkLst>
            <pc:docMk/>
            <pc:sldMk cId="997915397" sldId="319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8T19:42:01.689" v="2084" actId="1076"/>
          <ac:picMkLst>
            <pc:docMk/>
            <pc:sldMk cId="997915397" sldId="319"/>
            <ac:picMk id="4" creationId="{3B4407D8-BE6D-8548-EE1E-3F5487816C05}"/>
          </ac:picMkLst>
        </pc:picChg>
      </pc:sldChg>
      <pc:sldChg chg="addSp delSp modSp add del mod setBg">
        <pc:chgData name="Graham, Sean R." userId="90b6c7fa-3b62-41c0-bff4-0a8a0813243c" providerId="ADAL" clId="{98626455-1064-EB45-AD7F-DB8BBDF42987}" dt="2022-11-17T20:38:29.280" v="1033" actId="2696"/>
        <pc:sldMkLst>
          <pc:docMk/>
          <pc:sldMk cId="2057254479" sldId="320"/>
        </pc:sldMkLst>
        <pc:spChg chg="mod">
          <ac:chgData name="Graham, Sean R." userId="90b6c7fa-3b62-41c0-bff4-0a8a0813243c" providerId="ADAL" clId="{98626455-1064-EB45-AD7F-DB8BBDF42987}" dt="2022-11-17T20:34:26.873" v="970" actId="1076"/>
          <ac:spMkLst>
            <pc:docMk/>
            <pc:sldMk cId="2057254479" sldId="320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7T20:34:04.305" v="966" actId="26606"/>
          <ac:spMkLst>
            <pc:docMk/>
            <pc:sldMk cId="2057254479" sldId="320"/>
            <ac:spMk id="17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7T20:34:04.305" v="966" actId="26606"/>
          <ac:spMkLst>
            <pc:docMk/>
            <pc:sldMk cId="2057254479" sldId="320"/>
            <ac:spMk id="25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7T20:34:04.305" v="966" actId="26606"/>
          <ac:spMkLst>
            <pc:docMk/>
            <pc:sldMk cId="2057254479" sldId="320"/>
            <ac:spMk id="27" creationId="{1BD2C934-710E-4E0E-9ED4-03F07E019205}"/>
          </ac:spMkLst>
        </pc:spChg>
        <pc:picChg chg="add del mod">
          <ac:chgData name="Graham, Sean R." userId="90b6c7fa-3b62-41c0-bff4-0a8a0813243c" providerId="ADAL" clId="{98626455-1064-EB45-AD7F-DB8BBDF42987}" dt="2022-11-17T20:33:17.155" v="952"/>
          <ac:picMkLst>
            <pc:docMk/>
            <pc:sldMk cId="2057254479" sldId="320"/>
            <ac:picMk id="4" creationId="{E727AC4A-A5F3-B75A-4F53-DF33A4AF0FFA}"/>
          </ac:picMkLst>
        </pc:picChg>
        <pc:picChg chg="del">
          <ac:chgData name="Graham, Sean R." userId="90b6c7fa-3b62-41c0-bff4-0a8a0813243c" providerId="ADAL" clId="{98626455-1064-EB45-AD7F-DB8BBDF42987}" dt="2022-11-17T20:33:02.517" v="945" actId="478"/>
          <ac:picMkLst>
            <pc:docMk/>
            <pc:sldMk cId="2057254479" sldId="320"/>
            <ac:picMk id="6" creationId="{8738ABFC-38B9-CF96-19B8-C3ADB6F36327}"/>
          </ac:picMkLst>
        </pc:picChg>
        <pc:picChg chg="add del mod">
          <ac:chgData name="Graham, Sean R." userId="90b6c7fa-3b62-41c0-bff4-0a8a0813243c" providerId="ADAL" clId="{98626455-1064-EB45-AD7F-DB8BBDF42987}" dt="2022-11-17T20:33:17.155" v="952"/>
          <ac:picMkLst>
            <pc:docMk/>
            <pc:sldMk cId="2057254479" sldId="320"/>
            <ac:picMk id="7" creationId="{5A7CA2B2-F7AB-7660-4450-5C47205EF099}"/>
          </ac:picMkLst>
        </pc:picChg>
        <pc:picChg chg="del">
          <ac:chgData name="Graham, Sean R." userId="90b6c7fa-3b62-41c0-bff4-0a8a0813243c" providerId="ADAL" clId="{98626455-1064-EB45-AD7F-DB8BBDF42987}" dt="2022-11-17T20:33:01.417" v="944" actId="478"/>
          <ac:picMkLst>
            <pc:docMk/>
            <pc:sldMk cId="2057254479" sldId="320"/>
            <ac:picMk id="8" creationId="{990AC811-859F-00A8-9091-6927C6190CAE}"/>
          </ac:picMkLst>
        </pc:picChg>
        <pc:picChg chg="add del mod">
          <ac:chgData name="Graham, Sean R." userId="90b6c7fa-3b62-41c0-bff4-0a8a0813243c" providerId="ADAL" clId="{98626455-1064-EB45-AD7F-DB8BBDF42987}" dt="2022-11-17T20:35:18.581" v="987" actId="478"/>
          <ac:picMkLst>
            <pc:docMk/>
            <pc:sldMk cId="2057254479" sldId="320"/>
            <ac:picMk id="10" creationId="{2A89B6EB-1604-BAF5-B767-6DFCBEDD5DBA}"/>
          </ac:picMkLst>
        </pc:picChg>
        <pc:picChg chg="add del mod">
          <ac:chgData name="Graham, Sean R." userId="90b6c7fa-3b62-41c0-bff4-0a8a0813243c" providerId="ADAL" clId="{98626455-1064-EB45-AD7F-DB8BBDF42987}" dt="2022-11-17T20:35:18.161" v="986" actId="478"/>
          <ac:picMkLst>
            <pc:docMk/>
            <pc:sldMk cId="2057254479" sldId="320"/>
            <ac:picMk id="12" creationId="{3FC1CC60-6FF5-5A9E-429E-E65A6BFB1B9E}"/>
          </ac:picMkLst>
        </pc:picChg>
        <pc:picChg chg="add">
          <ac:chgData name="Graham, Sean R." userId="90b6c7fa-3b62-41c0-bff4-0a8a0813243c" providerId="ADAL" clId="{98626455-1064-EB45-AD7F-DB8BBDF42987}" dt="2022-11-17T20:34:04.305" v="966" actId="26606"/>
          <ac:picMkLst>
            <pc:docMk/>
            <pc:sldMk cId="2057254479" sldId="320"/>
            <ac:picMk id="19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7T20:34:04.305" v="966" actId="26606"/>
          <ac:picMkLst>
            <pc:docMk/>
            <pc:sldMk cId="2057254479" sldId="320"/>
            <ac:picMk id="31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7T20:34:04.305" v="966" actId="26606"/>
          <ac:cxnSpMkLst>
            <pc:docMk/>
            <pc:sldMk cId="2057254479" sldId="320"/>
            <ac:cxnSpMk id="21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7T20:34:04.305" v="966" actId="26606"/>
          <ac:cxnSpMkLst>
            <pc:docMk/>
            <pc:sldMk cId="2057254479" sldId="320"/>
            <ac:cxnSpMk id="23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7T20:34:04.305" v="966" actId="26606"/>
          <ac:cxnSpMkLst>
            <pc:docMk/>
            <pc:sldMk cId="2057254479" sldId="320"/>
            <ac:cxnSpMk id="29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7T20:34:04.305" v="966" actId="26606"/>
          <ac:cxnSpMkLst>
            <pc:docMk/>
            <pc:sldMk cId="2057254479" sldId="320"/>
            <ac:cxnSpMk id="33" creationId="{F1D872D4-D7E5-4CD8-9DAC-2BC612F08E69}"/>
          </ac:cxnSpMkLst>
        </pc:cxnChg>
      </pc:sldChg>
      <pc:sldChg chg="addSp delSp modSp add del mod setBg delDesignElem">
        <pc:chgData name="Graham, Sean R." userId="90b6c7fa-3b62-41c0-bff4-0a8a0813243c" providerId="ADAL" clId="{98626455-1064-EB45-AD7F-DB8BBDF42987}" dt="2022-11-17T20:31:06.842" v="919"/>
        <pc:sldMkLst>
          <pc:docMk/>
          <pc:sldMk cId="4153157853" sldId="320"/>
        </pc:sldMkLst>
        <pc:spChg chg="add del">
          <ac:chgData name="Graham, Sean R." userId="90b6c7fa-3b62-41c0-bff4-0a8a0813243c" providerId="ADAL" clId="{98626455-1064-EB45-AD7F-DB8BBDF42987}" dt="2022-11-17T20:31:06.842" v="919"/>
          <ac:spMkLst>
            <pc:docMk/>
            <pc:sldMk cId="4153157853" sldId="320"/>
            <ac:spMk id="11" creationId="{EEA869E1-F851-4A52-92F5-77E592B76A5B}"/>
          </ac:spMkLst>
        </pc:spChg>
        <pc:spChg chg="add del">
          <ac:chgData name="Graham, Sean R." userId="90b6c7fa-3b62-41c0-bff4-0a8a0813243c" providerId="ADAL" clId="{98626455-1064-EB45-AD7F-DB8BBDF42987}" dt="2022-11-17T20:31:06.842" v="919"/>
          <ac:spMkLst>
            <pc:docMk/>
            <pc:sldMk cId="4153157853" sldId="320"/>
            <ac:spMk id="19" creationId="{E7ABCFA2-55B0-438C-A39A-637FFC6246E8}"/>
          </ac:spMkLst>
        </pc:spChg>
        <pc:spChg chg="add del">
          <ac:chgData name="Graham, Sean R." userId="90b6c7fa-3b62-41c0-bff4-0a8a0813243c" providerId="ADAL" clId="{98626455-1064-EB45-AD7F-DB8BBDF42987}" dt="2022-11-17T20:31:06.842" v="919"/>
          <ac:spMkLst>
            <pc:docMk/>
            <pc:sldMk cId="4153157853" sldId="320"/>
            <ac:spMk id="21" creationId="{1BD2C934-710E-4E0E-9ED4-03F07E019205}"/>
          </ac:spMkLst>
        </pc:spChg>
        <pc:picChg chg="add del">
          <ac:chgData name="Graham, Sean R." userId="90b6c7fa-3b62-41c0-bff4-0a8a0813243c" providerId="ADAL" clId="{98626455-1064-EB45-AD7F-DB8BBDF42987}" dt="2022-11-17T20:31:05.814" v="917" actId="478"/>
          <ac:picMkLst>
            <pc:docMk/>
            <pc:sldMk cId="4153157853" sldId="320"/>
            <ac:picMk id="4" creationId="{3E33A39A-4625-950F-8F3F-5C37B0FB5F70}"/>
          </ac:picMkLst>
        </pc:picChg>
        <pc:picChg chg="add del mod">
          <ac:chgData name="Graham, Sean R." userId="90b6c7fa-3b62-41c0-bff4-0a8a0813243c" providerId="ADAL" clId="{98626455-1064-EB45-AD7F-DB8BBDF42987}" dt="2022-11-17T20:31:05.033" v="916"/>
          <ac:picMkLst>
            <pc:docMk/>
            <pc:sldMk cId="4153157853" sldId="320"/>
            <ac:picMk id="5" creationId="{55608193-FD69-2195-6D86-C7A84C7EB224}"/>
          </ac:picMkLst>
        </pc:picChg>
        <pc:picChg chg="add del">
          <ac:chgData name="Graham, Sean R." userId="90b6c7fa-3b62-41c0-bff4-0a8a0813243c" providerId="ADAL" clId="{98626455-1064-EB45-AD7F-DB8BBDF42987}" dt="2022-11-17T20:31:06.364" v="918" actId="478"/>
          <ac:picMkLst>
            <pc:docMk/>
            <pc:sldMk cId="4153157853" sldId="320"/>
            <ac:picMk id="6" creationId="{5A97F681-F4AD-39CB-7AE6-F13592BEA94F}"/>
          </ac:picMkLst>
        </pc:picChg>
        <pc:picChg chg="add del mod">
          <ac:chgData name="Graham, Sean R." userId="90b6c7fa-3b62-41c0-bff4-0a8a0813243c" providerId="ADAL" clId="{98626455-1064-EB45-AD7F-DB8BBDF42987}" dt="2022-11-17T20:31:05.033" v="916"/>
          <ac:picMkLst>
            <pc:docMk/>
            <pc:sldMk cId="4153157853" sldId="320"/>
            <ac:picMk id="8" creationId="{84411B1D-4ED9-5EC2-4B6C-CA420D57AB44}"/>
          </ac:picMkLst>
        </pc:picChg>
        <pc:picChg chg="add del">
          <ac:chgData name="Graham, Sean R." userId="90b6c7fa-3b62-41c0-bff4-0a8a0813243c" providerId="ADAL" clId="{98626455-1064-EB45-AD7F-DB8BBDF42987}" dt="2022-11-17T20:31:06.842" v="919"/>
          <ac:picMkLst>
            <pc:docMk/>
            <pc:sldMk cId="4153157853" sldId="320"/>
            <ac:picMk id="13" creationId="{B083AD55-8296-44BD-8E14-DD2DDBC351B0}"/>
          </ac:picMkLst>
        </pc:picChg>
        <pc:picChg chg="add del">
          <ac:chgData name="Graham, Sean R." userId="90b6c7fa-3b62-41c0-bff4-0a8a0813243c" providerId="ADAL" clId="{98626455-1064-EB45-AD7F-DB8BBDF42987}" dt="2022-11-17T20:31:06.842" v="919"/>
          <ac:picMkLst>
            <pc:docMk/>
            <pc:sldMk cId="4153157853" sldId="320"/>
            <ac:picMk id="25" creationId="{B0A40572-62E5-460B-AD24-B6628527ACB1}"/>
          </ac:picMkLst>
        </pc:picChg>
        <pc:cxnChg chg="add del">
          <ac:chgData name="Graham, Sean R." userId="90b6c7fa-3b62-41c0-bff4-0a8a0813243c" providerId="ADAL" clId="{98626455-1064-EB45-AD7F-DB8BBDF42987}" dt="2022-11-17T20:31:06.842" v="919"/>
          <ac:cxnSpMkLst>
            <pc:docMk/>
            <pc:sldMk cId="4153157853" sldId="320"/>
            <ac:cxnSpMk id="15" creationId="{2BF46B26-15FC-4C5A-94FA-AE9ED64B5C20}"/>
          </ac:cxnSpMkLst>
        </pc:cxnChg>
        <pc:cxnChg chg="add del">
          <ac:chgData name="Graham, Sean R." userId="90b6c7fa-3b62-41c0-bff4-0a8a0813243c" providerId="ADAL" clId="{98626455-1064-EB45-AD7F-DB8BBDF42987}" dt="2022-11-17T20:31:06.842" v="919"/>
          <ac:cxnSpMkLst>
            <pc:docMk/>
            <pc:sldMk cId="4153157853" sldId="320"/>
            <ac:cxnSpMk id="17" creationId="{912F6065-5345-44BD-B66E-5487CCD7A9B9}"/>
          </ac:cxnSpMkLst>
        </pc:cxnChg>
        <pc:cxnChg chg="add del">
          <ac:chgData name="Graham, Sean R." userId="90b6c7fa-3b62-41c0-bff4-0a8a0813243c" providerId="ADAL" clId="{98626455-1064-EB45-AD7F-DB8BBDF42987}" dt="2022-11-17T20:31:06.842" v="919"/>
          <ac:cxnSpMkLst>
            <pc:docMk/>
            <pc:sldMk cId="4153157853" sldId="320"/>
            <ac:cxnSpMk id="23" creationId="{0AD0F4F3-8F5C-421F-9FC1-DB3ED0BF61DF}"/>
          </ac:cxnSpMkLst>
        </pc:cxnChg>
        <pc:cxnChg chg="add del">
          <ac:chgData name="Graham, Sean R." userId="90b6c7fa-3b62-41c0-bff4-0a8a0813243c" providerId="ADAL" clId="{98626455-1064-EB45-AD7F-DB8BBDF42987}" dt="2022-11-17T20:31:06.842" v="919"/>
          <ac:cxnSpMkLst>
            <pc:docMk/>
            <pc:sldMk cId="4153157853" sldId="320"/>
            <ac:cxnSpMk id="27" creationId="{F1D872D4-D7E5-4CD8-9DAC-2BC612F08E69}"/>
          </ac:cxnSpMkLst>
        </pc:cxnChg>
      </pc:sldChg>
      <pc:sldChg chg="addSp delSp modSp add mod">
        <pc:chgData name="Graham, Sean R." userId="90b6c7fa-3b62-41c0-bff4-0a8a0813243c" providerId="ADAL" clId="{98626455-1064-EB45-AD7F-DB8BBDF42987}" dt="2022-11-18T20:54:35.123" v="2529" actId="1076"/>
        <pc:sldMkLst>
          <pc:docMk/>
          <pc:sldMk cId="182450097" sldId="321"/>
        </pc:sldMkLst>
        <pc:spChg chg="mod">
          <ac:chgData name="Graham, Sean R." userId="90b6c7fa-3b62-41c0-bff4-0a8a0813243c" providerId="ADAL" clId="{98626455-1064-EB45-AD7F-DB8BBDF42987}" dt="2022-11-18T20:54:35.123" v="2529" actId="1076"/>
          <ac:spMkLst>
            <pc:docMk/>
            <pc:sldMk cId="182450097" sldId="321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7T20:37:55.638" v="1026" actId="1076"/>
          <ac:picMkLst>
            <pc:docMk/>
            <pc:sldMk cId="182450097" sldId="321"/>
            <ac:picMk id="4" creationId="{71FFEB83-AC42-E025-2890-810384DD0330}"/>
          </ac:picMkLst>
        </pc:picChg>
        <pc:picChg chg="del">
          <ac:chgData name="Graham, Sean R." userId="90b6c7fa-3b62-41c0-bff4-0a8a0813243c" providerId="ADAL" clId="{98626455-1064-EB45-AD7F-DB8BBDF42987}" dt="2022-11-17T20:35:21.331" v="989" actId="478"/>
          <ac:picMkLst>
            <pc:docMk/>
            <pc:sldMk cId="182450097" sldId="321"/>
            <ac:picMk id="6" creationId="{8738ABFC-38B9-CF96-19B8-C3ADB6F36327}"/>
          </ac:picMkLst>
        </pc:picChg>
        <pc:picChg chg="add mod">
          <ac:chgData name="Graham, Sean R." userId="90b6c7fa-3b62-41c0-bff4-0a8a0813243c" providerId="ADAL" clId="{98626455-1064-EB45-AD7F-DB8BBDF42987}" dt="2022-11-17T20:37:57.656" v="1027" actId="1076"/>
          <ac:picMkLst>
            <pc:docMk/>
            <pc:sldMk cId="182450097" sldId="321"/>
            <ac:picMk id="7" creationId="{0E5FE000-E124-142F-0A4D-2215CEBE2209}"/>
          </ac:picMkLst>
        </pc:picChg>
        <pc:picChg chg="del">
          <ac:chgData name="Graham, Sean R." userId="90b6c7fa-3b62-41c0-bff4-0a8a0813243c" providerId="ADAL" clId="{98626455-1064-EB45-AD7F-DB8BBDF42987}" dt="2022-11-17T20:35:20.781" v="988" actId="478"/>
          <ac:picMkLst>
            <pc:docMk/>
            <pc:sldMk cId="182450097" sldId="321"/>
            <ac:picMk id="8" creationId="{990AC811-859F-00A8-9091-6927C6190CAE}"/>
          </ac:picMkLst>
        </pc:picChg>
      </pc:sldChg>
      <pc:sldChg chg="addSp delSp add del mod">
        <pc:chgData name="Graham, Sean R." userId="90b6c7fa-3b62-41c0-bff4-0a8a0813243c" providerId="ADAL" clId="{98626455-1064-EB45-AD7F-DB8BBDF42987}" dt="2022-11-17T20:31:04.304" v="914"/>
        <pc:sldMkLst>
          <pc:docMk/>
          <pc:sldMk cId="810825260" sldId="321"/>
        </pc:sldMkLst>
        <pc:picChg chg="add del">
          <ac:chgData name="Graham, Sean R." userId="90b6c7fa-3b62-41c0-bff4-0a8a0813243c" providerId="ADAL" clId="{98626455-1064-EB45-AD7F-DB8BBDF42987}" dt="2022-11-17T20:31:03.568" v="912" actId="478"/>
          <ac:picMkLst>
            <pc:docMk/>
            <pc:sldMk cId="810825260" sldId="321"/>
            <ac:picMk id="4" creationId="{9192B9BA-CF5A-42B1-2BC7-4564E5129F13}"/>
          </ac:picMkLst>
        </pc:picChg>
        <pc:picChg chg="add del">
          <ac:chgData name="Graham, Sean R." userId="90b6c7fa-3b62-41c0-bff4-0a8a0813243c" providerId="ADAL" clId="{98626455-1064-EB45-AD7F-DB8BBDF42987}" dt="2022-11-17T20:31:03.296" v="911" actId="478"/>
          <ac:picMkLst>
            <pc:docMk/>
            <pc:sldMk cId="810825260" sldId="321"/>
            <ac:picMk id="13" creationId="{31E40EBC-91E4-80C0-F442-B770694133AF}"/>
          </ac:picMkLst>
        </pc:picChg>
        <pc:picChg chg="add del">
          <ac:chgData name="Graham, Sean R." userId="90b6c7fa-3b62-41c0-bff4-0a8a0813243c" providerId="ADAL" clId="{98626455-1064-EB45-AD7F-DB8BBDF42987}" dt="2022-11-17T20:31:03.936" v="913" actId="478"/>
          <ac:picMkLst>
            <pc:docMk/>
            <pc:sldMk cId="810825260" sldId="321"/>
            <ac:picMk id="15" creationId="{7D1EA126-3F1A-A24A-888D-A0FA9616ABEB}"/>
          </ac:picMkLst>
        </pc:picChg>
      </pc:sldChg>
      <pc:sldChg chg="delSp add del mod setBg delDesignElem">
        <pc:chgData name="Graham, Sean R." userId="90b6c7fa-3b62-41c0-bff4-0a8a0813243c" providerId="ADAL" clId="{98626455-1064-EB45-AD7F-DB8BBDF42987}" dt="2022-11-17T20:33:34.564" v="960" actId="2696"/>
        <pc:sldMkLst>
          <pc:docMk/>
          <pc:sldMk cId="898282300" sldId="321"/>
        </pc:sldMkLst>
        <pc:spChg chg="del">
          <ac:chgData name="Graham, Sean R." userId="90b6c7fa-3b62-41c0-bff4-0a8a0813243c" providerId="ADAL" clId="{98626455-1064-EB45-AD7F-DB8BBDF42987}" dt="2022-11-17T20:33:22.632" v="954"/>
          <ac:spMkLst>
            <pc:docMk/>
            <pc:sldMk cId="898282300" sldId="321"/>
            <ac:spMk id="11" creationId="{EEA869E1-F851-4A52-92F5-77E592B76A5B}"/>
          </ac:spMkLst>
        </pc:spChg>
        <pc:spChg chg="del">
          <ac:chgData name="Graham, Sean R." userId="90b6c7fa-3b62-41c0-bff4-0a8a0813243c" providerId="ADAL" clId="{98626455-1064-EB45-AD7F-DB8BBDF42987}" dt="2022-11-17T20:33:22.632" v="954"/>
          <ac:spMkLst>
            <pc:docMk/>
            <pc:sldMk cId="898282300" sldId="321"/>
            <ac:spMk id="19" creationId="{E7ABCFA2-55B0-438C-A39A-637FFC6246E8}"/>
          </ac:spMkLst>
        </pc:spChg>
        <pc:spChg chg="del">
          <ac:chgData name="Graham, Sean R." userId="90b6c7fa-3b62-41c0-bff4-0a8a0813243c" providerId="ADAL" clId="{98626455-1064-EB45-AD7F-DB8BBDF42987}" dt="2022-11-17T20:33:22.632" v="954"/>
          <ac:spMkLst>
            <pc:docMk/>
            <pc:sldMk cId="898282300" sldId="321"/>
            <ac:spMk id="21" creationId="{1BD2C934-710E-4E0E-9ED4-03F07E019205}"/>
          </ac:spMkLst>
        </pc:spChg>
        <pc:picChg chg="del">
          <ac:chgData name="Graham, Sean R." userId="90b6c7fa-3b62-41c0-bff4-0a8a0813243c" providerId="ADAL" clId="{98626455-1064-EB45-AD7F-DB8BBDF42987}" dt="2022-11-17T20:33:31.024" v="958" actId="478"/>
          <ac:picMkLst>
            <pc:docMk/>
            <pc:sldMk cId="898282300" sldId="321"/>
            <ac:picMk id="4" creationId="{3E33A39A-4625-950F-8F3F-5C37B0FB5F70}"/>
          </ac:picMkLst>
        </pc:picChg>
        <pc:picChg chg="del">
          <ac:chgData name="Graham, Sean R." userId="90b6c7fa-3b62-41c0-bff4-0a8a0813243c" providerId="ADAL" clId="{98626455-1064-EB45-AD7F-DB8BBDF42987}" dt="2022-11-17T20:33:30.198" v="957" actId="478"/>
          <ac:picMkLst>
            <pc:docMk/>
            <pc:sldMk cId="898282300" sldId="321"/>
            <ac:picMk id="6" creationId="{5A97F681-F4AD-39CB-7AE6-F13592BEA94F}"/>
          </ac:picMkLst>
        </pc:picChg>
        <pc:picChg chg="del">
          <ac:chgData name="Graham, Sean R." userId="90b6c7fa-3b62-41c0-bff4-0a8a0813243c" providerId="ADAL" clId="{98626455-1064-EB45-AD7F-DB8BBDF42987}" dt="2022-11-17T20:33:22.632" v="954"/>
          <ac:picMkLst>
            <pc:docMk/>
            <pc:sldMk cId="898282300" sldId="321"/>
            <ac:picMk id="13" creationId="{B083AD55-8296-44BD-8E14-DD2DDBC351B0}"/>
          </ac:picMkLst>
        </pc:picChg>
        <pc:picChg chg="del">
          <ac:chgData name="Graham, Sean R." userId="90b6c7fa-3b62-41c0-bff4-0a8a0813243c" providerId="ADAL" clId="{98626455-1064-EB45-AD7F-DB8BBDF42987}" dt="2022-11-17T20:33:22.632" v="954"/>
          <ac:picMkLst>
            <pc:docMk/>
            <pc:sldMk cId="898282300" sldId="321"/>
            <ac:picMk id="25" creationId="{B0A40572-62E5-460B-AD24-B6628527ACB1}"/>
          </ac:picMkLst>
        </pc:picChg>
        <pc:cxnChg chg="del">
          <ac:chgData name="Graham, Sean R." userId="90b6c7fa-3b62-41c0-bff4-0a8a0813243c" providerId="ADAL" clId="{98626455-1064-EB45-AD7F-DB8BBDF42987}" dt="2022-11-17T20:33:22.632" v="954"/>
          <ac:cxnSpMkLst>
            <pc:docMk/>
            <pc:sldMk cId="898282300" sldId="321"/>
            <ac:cxnSpMk id="15" creationId="{2BF46B26-15FC-4C5A-94FA-AE9ED64B5C20}"/>
          </ac:cxnSpMkLst>
        </pc:cxnChg>
        <pc:cxnChg chg="del">
          <ac:chgData name="Graham, Sean R." userId="90b6c7fa-3b62-41c0-bff4-0a8a0813243c" providerId="ADAL" clId="{98626455-1064-EB45-AD7F-DB8BBDF42987}" dt="2022-11-17T20:33:22.632" v="954"/>
          <ac:cxnSpMkLst>
            <pc:docMk/>
            <pc:sldMk cId="898282300" sldId="321"/>
            <ac:cxnSpMk id="17" creationId="{912F6065-5345-44BD-B66E-5487CCD7A9B9}"/>
          </ac:cxnSpMkLst>
        </pc:cxnChg>
        <pc:cxnChg chg="del">
          <ac:chgData name="Graham, Sean R." userId="90b6c7fa-3b62-41c0-bff4-0a8a0813243c" providerId="ADAL" clId="{98626455-1064-EB45-AD7F-DB8BBDF42987}" dt="2022-11-17T20:33:22.632" v="954"/>
          <ac:cxnSpMkLst>
            <pc:docMk/>
            <pc:sldMk cId="898282300" sldId="321"/>
            <ac:cxnSpMk id="23" creationId="{0AD0F4F3-8F5C-421F-9FC1-DB3ED0BF61DF}"/>
          </ac:cxnSpMkLst>
        </pc:cxnChg>
        <pc:cxnChg chg="del">
          <ac:chgData name="Graham, Sean R." userId="90b6c7fa-3b62-41c0-bff4-0a8a0813243c" providerId="ADAL" clId="{98626455-1064-EB45-AD7F-DB8BBDF42987}" dt="2022-11-17T20:33:22.632" v="954"/>
          <ac:cxnSpMkLst>
            <pc:docMk/>
            <pc:sldMk cId="898282300" sldId="321"/>
            <ac:cxnSpMk id="27" creationId="{F1D872D4-D7E5-4CD8-9DAC-2BC612F08E69}"/>
          </ac:cxnSpMkLst>
        </pc:cxnChg>
      </pc:sldChg>
      <pc:sldChg chg="delSp add del setBg delDesignElem">
        <pc:chgData name="Graham, Sean R." userId="90b6c7fa-3b62-41c0-bff4-0a8a0813243c" providerId="ADAL" clId="{98626455-1064-EB45-AD7F-DB8BBDF42987}" dt="2022-11-17T20:33:33.838" v="959" actId="2696"/>
        <pc:sldMkLst>
          <pc:docMk/>
          <pc:sldMk cId="88711426" sldId="322"/>
        </pc:sldMkLst>
        <pc:spChg chg="del">
          <ac:chgData name="Graham, Sean R." userId="90b6c7fa-3b62-41c0-bff4-0a8a0813243c" providerId="ADAL" clId="{98626455-1064-EB45-AD7F-DB8BBDF42987}" dt="2022-11-17T20:33:23.197" v="956"/>
          <ac:spMkLst>
            <pc:docMk/>
            <pc:sldMk cId="88711426" sldId="322"/>
            <ac:spMk id="11" creationId="{EEA869E1-F851-4A52-92F5-77E592B76A5B}"/>
          </ac:spMkLst>
        </pc:spChg>
        <pc:spChg chg="del">
          <ac:chgData name="Graham, Sean R." userId="90b6c7fa-3b62-41c0-bff4-0a8a0813243c" providerId="ADAL" clId="{98626455-1064-EB45-AD7F-DB8BBDF42987}" dt="2022-11-17T20:33:23.197" v="956"/>
          <ac:spMkLst>
            <pc:docMk/>
            <pc:sldMk cId="88711426" sldId="322"/>
            <ac:spMk id="19" creationId="{E7ABCFA2-55B0-438C-A39A-637FFC6246E8}"/>
          </ac:spMkLst>
        </pc:spChg>
        <pc:spChg chg="del">
          <ac:chgData name="Graham, Sean R." userId="90b6c7fa-3b62-41c0-bff4-0a8a0813243c" providerId="ADAL" clId="{98626455-1064-EB45-AD7F-DB8BBDF42987}" dt="2022-11-17T20:33:23.197" v="956"/>
          <ac:spMkLst>
            <pc:docMk/>
            <pc:sldMk cId="88711426" sldId="322"/>
            <ac:spMk id="21" creationId="{1BD2C934-710E-4E0E-9ED4-03F07E019205}"/>
          </ac:spMkLst>
        </pc:spChg>
        <pc:picChg chg="del">
          <ac:chgData name="Graham, Sean R." userId="90b6c7fa-3b62-41c0-bff4-0a8a0813243c" providerId="ADAL" clId="{98626455-1064-EB45-AD7F-DB8BBDF42987}" dt="2022-11-17T20:33:23.197" v="956"/>
          <ac:picMkLst>
            <pc:docMk/>
            <pc:sldMk cId="88711426" sldId="322"/>
            <ac:picMk id="13" creationId="{B083AD55-8296-44BD-8E14-DD2DDBC351B0}"/>
          </ac:picMkLst>
        </pc:picChg>
        <pc:picChg chg="del">
          <ac:chgData name="Graham, Sean R." userId="90b6c7fa-3b62-41c0-bff4-0a8a0813243c" providerId="ADAL" clId="{98626455-1064-EB45-AD7F-DB8BBDF42987}" dt="2022-11-17T20:33:23.197" v="956"/>
          <ac:picMkLst>
            <pc:docMk/>
            <pc:sldMk cId="88711426" sldId="322"/>
            <ac:picMk id="25" creationId="{B0A40572-62E5-460B-AD24-B6628527ACB1}"/>
          </ac:picMkLst>
        </pc:picChg>
        <pc:cxnChg chg="del">
          <ac:chgData name="Graham, Sean R." userId="90b6c7fa-3b62-41c0-bff4-0a8a0813243c" providerId="ADAL" clId="{98626455-1064-EB45-AD7F-DB8BBDF42987}" dt="2022-11-17T20:33:23.197" v="956"/>
          <ac:cxnSpMkLst>
            <pc:docMk/>
            <pc:sldMk cId="88711426" sldId="322"/>
            <ac:cxnSpMk id="15" creationId="{2BF46B26-15FC-4C5A-94FA-AE9ED64B5C20}"/>
          </ac:cxnSpMkLst>
        </pc:cxnChg>
        <pc:cxnChg chg="del">
          <ac:chgData name="Graham, Sean R." userId="90b6c7fa-3b62-41c0-bff4-0a8a0813243c" providerId="ADAL" clId="{98626455-1064-EB45-AD7F-DB8BBDF42987}" dt="2022-11-17T20:33:23.197" v="956"/>
          <ac:cxnSpMkLst>
            <pc:docMk/>
            <pc:sldMk cId="88711426" sldId="322"/>
            <ac:cxnSpMk id="17" creationId="{912F6065-5345-44BD-B66E-5487CCD7A9B9}"/>
          </ac:cxnSpMkLst>
        </pc:cxnChg>
        <pc:cxnChg chg="del">
          <ac:chgData name="Graham, Sean R." userId="90b6c7fa-3b62-41c0-bff4-0a8a0813243c" providerId="ADAL" clId="{98626455-1064-EB45-AD7F-DB8BBDF42987}" dt="2022-11-17T20:33:23.197" v="956"/>
          <ac:cxnSpMkLst>
            <pc:docMk/>
            <pc:sldMk cId="88711426" sldId="322"/>
            <ac:cxnSpMk id="23" creationId="{0AD0F4F3-8F5C-421F-9FC1-DB3ED0BF61DF}"/>
          </ac:cxnSpMkLst>
        </pc:cxnChg>
        <pc:cxnChg chg="del">
          <ac:chgData name="Graham, Sean R." userId="90b6c7fa-3b62-41c0-bff4-0a8a0813243c" providerId="ADAL" clId="{98626455-1064-EB45-AD7F-DB8BBDF42987}" dt="2022-11-17T20:33:23.197" v="956"/>
          <ac:cxnSpMkLst>
            <pc:docMk/>
            <pc:sldMk cId="88711426" sldId="322"/>
            <ac:cxnSpMk id="27" creationId="{F1D872D4-D7E5-4CD8-9DAC-2BC612F08E69}"/>
          </ac:cxnSpMkLst>
        </pc:cxnChg>
      </pc:sldChg>
      <pc:sldChg chg="addSp delSp modSp add mod">
        <pc:chgData name="Graham, Sean R." userId="90b6c7fa-3b62-41c0-bff4-0a8a0813243c" providerId="ADAL" clId="{98626455-1064-EB45-AD7F-DB8BBDF42987}" dt="2022-11-18T20:54:40.141" v="2530" actId="1076"/>
        <pc:sldMkLst>
          <pc:docMk/>
          <pc:sldMk cId="1745146893" sldId="322"/>
        </pc:sldMkLst>
        <pc:spChg chg="mod">
          <ac:chgData name="Graham, Sean R." userId="90b6c7fa-3b62-41c0-bff4-0a8a0813243c" providerId="ADAL" clId="{98626455-1064-EB45-AD7F-DB8BBDF42987}" dt="2022-11-18T20:54:40.141" v="2530" actId="1076"/>
          <ac:spMkLst>
            <pc:docMk/>
            <pc:sldMk cId="1745146893" sldId="322"/>
            <ac:spMk id="2" creationId="{A3CD7CF0-E60B-9B1B-D72F-D5D9FC2663FD}"/>
          </ac:spMkLst>
        </pc:spChg>
        <pc:picChg chg="del">
          <ac:chgData name="Graham, Sean R." userId="90b6c7fa-3b62-41c0-bff4-0a8a0813243c" providerId="ADAL" clId="{98626455-1064-EB45-AD7F-DB8BBDF42987}" dt="2022-11-17T20:36:37.538" v="1003" actId="478"/>
          <ac:picMkLst>
            <pc:docMk/>
            <pc:sldMk cId="1745146893" sldId="322"/>
            <ac:picMk id="4" creationId="{71FFEB83-AC42-E025-2890-810384DD0330}"/>
          </ac:picMkLst>
        </pc:picChg>
        <pc:picChg chg="add mod">
          <ac:chgData name="Graham, Sean R." userId="90b6c7fa-3b62-41c0-bff4-0a8a0813243c" providerId="ADAL" clId="{98626455-1064-EB45-AD7F-DB8BBDF42987}" dt="2022-11-17T20:38:08.323" v="1030" actId="14100"/>
          <ac:picMkLst>
            <pc:docMk/>
            <pc:sldMk cId="1745146893" sldId="322"/>
            <ac:picMk id="5" creationId="{D377B676-B6C1-C3F0-51E3-FD75E3A5BC61}"/>
          </ac:picMkLst>
        </pc:picChg>
        <pc:picChg chg="del">
          <ac:chgData name="Graham, Sean R." userId="90b6c7fa-3b62-41c0-bff4-0a8a0813243c" providerId="ADAL" clId="{98626455-1064-EB45-AD7F-DB8BBDF42987}" dt="2022-11-17T20:36:36.842" v="1002" actId="478"/>
          <ac:picMkLst>
            <pc:docMk/>
            <pc:sldMk cId="1745146893" sldId="322"/>
            <ac:picMk id="7" creationId="{0E5FE000-E124-142F-0A4D-2215CEBE2209}"/>
          </ac:picMkLst>
        </pc:picChg>
        <pc:picChg chg="add mod">
          <ac:chgData name="Graham, Sean R." userId="90b6c7fa-3b62-41c0-bff4-0a8a0813243c" providerId="ADAL" clId="{98626455-1064-EB45-AD7F-DB8BBDF42987}" dt="2022-11-17T20:38:11.791" v="1032" actId="14100"/>
          <ac:picMkLst>
            <pc:docMk/>
            <pc:sldMk cId="1745146893" sldId="322"/>
            <ac:picMk id="8" creationId="{D4B72055-AC08-7359-4C3E-7D21C1DDFA2A}"/>
          </ac:picMkLst>
        </pc:picChg>
      </pc:sldChg>
      <pc:sldChg chg="addSp delSp modSp add mod">
        <pc:chgData name="Graham, Sean R." userId="90b6c7fa-3b62-41c0-bff4-0a8a0813243c" providerId="ADAL" clId="{98626455-1064-EB45-AD7F-DB8BBDF42987}" dt="2022-11-18T20:54:47.723" v="2531" actId="1076"/>
        <pc:sldMkLst>
          <pc:docMk/>
          <pc:sldMk cId="3087554759" sldId="323"/>
        </pc:sldMkLst>
        <pc:spChg chg="mod">
          <ac:chgData name="Graham, Sean R." userId="90b6c7fa-3b62-41c0-bff4-0a8a0813243c" providerId="ADAL" clId="{98626455-1064-EB45-AD7F-DB8BBDF42987}" dt="2022-11-18T20:54:47.723" v="2531" actId="1076"/>
          <ac:spMkLst>
            <pc:docMk/>
            <pc:sldMk cId="3087554759" sldId="323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7T20:39:36.841" v="1054" actId="1076"/>
          <ac:picMkLst>
            <pc:docMk/>
            <pc:sldMk cId="3087554759" sldId="323"/>
            <ac:picMk id="4" creationId="{EF1DA63A-C2DD-6479-6096-E5E186FF31BD}"/>
          </ac:picMkLst>
        </pc:picChg>
        <pc:picChg chg="del">
          <ac:chgData name="Graham, Sean R." userId="90b6c7fa-3b62-41c0-bff4-0a8a0813243c" providerId="ADAL" clId="{98626455-1064-EB45-AD7F-DB8BBDF42987}" dt="2022-11-17T20:39:22.717" v="1050" actId="478"/>
          <ac:picMkLst>
            <pc:docMk/>
            <pc:sldMk cId="3087554759" sldId="323"/>
            <ac:picMk id="6" creationId="{8738ABFC-38B9-CF96-19B8-C3ADB6F36327}"/>
          </ac:picMkLst>
        </pc:picChg>
        <pc:picChg chg="add mod">
          <ac:chgData name="Graham, Sean R." userId="90b6c7fa-3b62-41c0-bff4-0a8a0813243c" providerId="ADAL" clId="{98626455-1064-EB45-AD7F-DB8BBDF42987}" dt="2022-11-17T20:39:35.440" v="1053" actId="1076"/>
          <ac:picMkLst>
            <pc:docMk/>
            <pc:sldMk cId="3087554759" sldId="323"/>
            <ac:picMk id="7" creationId="{4C2E255C-90E2-D3F6-2FA5-CEED65C7EF5B}"/>
          </ac:picMkLst>
        </pc:picChg>
        <pc:picChg chg="del">
          <ac:chgData name="Graham, Sean R." userId="90b6c7fa-3b62-41c0-bff4-0a8a0813243c" providerId="ADAL" clId="{98626455-1064-EB45-AD7F-DB8BBDF42987}" dt="2022-11-17T20:39:00.046" v="1043" actId="478"/>
          <ac:picMkLst>
            <pc:docMk/>
            <pc:sldMk cId="3087554759" sldId="323"/>
            <ac:picMk id="8" creationId="{990AC811-859F-00A8-9091-6927C6190CAE}"/>
          </ac:picMkLst>
        </pc:picChg>
      </pc:sldChg>
      <pc:sldChg chg="addSp delSp modSp add mod">
        <pc:chgData name="Graham, Sean R." userId="90b6c7fa-3b62-41c0-bff4-0a8a0813243c" providerId="ADAL" clId="{98626455-1064-EB45-AD7F-DB8BBDF42987}" dt="2022-11-19T20:17:17.937" v="2598" actId="14100"/>
        <pc:sldMkLst>
          <pc:docMk/>
          <pc:sldMk cId="2983044241" sldId="324"/>
        </pc:sldMkLst>
        <pc:spChg chg="mod">
          <ac:chgData name="Graham, Sean R." userId="90b6c7fa-3b62-41c0-bff4-0a8a0813243c" providerId="ADAL" clId="{98626455-1064-EB45-AD7F-DB8BBDF42987}" dt="2022-11-18T20:55:12.388" v="2532" actId="1076"/>
          <ac:spMkLst>
            <pc:docMk/>
            <pc:sldMk cId="2983044241" sldId="324"/>
            <ac:spMk id="2" creationId="{A3CD7CF0-E60B-9B1B-D72F-D5D9FC2663FD}"/>
          </ac:spMkLst>
        </pc:spChg>
        <pc:picChg chg="del">
          <ac:chgData name="Graham, Sean R." userId="90b6c7fa-3b62-41c0-bff4-0a8a0813243c" providerId="ADAL" clId="{98626455-1064-EB45-AD7F-DB8BBDF42987}" dt="2022-11-17T20:41:32.616" v="1074" actId="478"/>
          <ac:picMkLst>
            <pc:docMk/>
            <pc:sldMk cId="2983044241" sldId="324"/>
            <ac:picMk id="4" creationId="{71FFEB83-AC42-E025-2890-810384DD0330}"/>
          </ac:picMkLst>
        </pc:picChg>
        <pc:picChg chg="add mod">
          <ac:chgData name="Graham, Sean R." userId="90b6c7fa-3b62-41c0-bff4-0a8a0813243c" providerId="ADAL" clId="{98626455-1064-EB45-AD7F-DB8BBDF42987}" dt="2022-11-19T20:17:17.937" v="2598" actId="14100"/>
          <ac:picMkLst>
            <pc:docMk/>
            <pc:sldMk cId="2983044241" sldId="324"/>
            <ac:picMk id="5" creationId="{CD740BCB-1BF7-67E3-B73E-53887B7327E5}"/>
          </ac:picMkLst>
        </pc:picChg>
        <pc:picChg chg="del">
          <ac:chgData name="Graham, Sean R." userId="90b6c7fa-3b62-41c0-bff4-0a8a0813243c" providerId="ADAL" clId="{98626455-1064-EB45-AD7F-DB8BBDF42987}" dt="2022-11-17T20:41:18.130" v="1069" actId="478"/>
          <ac:picMkLst>
            <pc:docMk/>
            <pc:sldMk cId="2983044241" sldId="324"/>
            <ac:picMk id="7" creationId="{0E5FE000-E124-142F-0A4D-2215CEBE2209}"/>
          </ac:picMkLst>
        </pc:picChg>
        <pc:picChg chg="add mod">
          <ac:chgData name="Graham, Sean R." userId="90b6c7fa-3b62-41c0-bff4-0a8a0813243c" providerId="ADAL" clId="{98626455-1064-EB45-AD7F-DB8BBDF42987}" dt="2022-11-19T20:17:15.993" v="2597" actId="14100"/>
          <ac:picMkLst>
            <pc:docMk/>
            <pc:sldMk cId="2983044241" sldId="324"/>
            <ac:picMk id="8" creationId="{7B517877-3002-C064-9808-4F49A20646B9}"/>
          </ac:picMkLst>
        </pc:picChg>
      </pc:sldChg>
      <pc:sldChg chg="addSp delSp modSp add mod">
        <pc:chgData name="Graham, Sean R." userId="90b6c7fa-3b62-41c0-bff4-0a8a0813243c" providerId="ADAL" clId="{98626455-1064-EB45-AD7F-DB8BBDF42987}" dt="2022-11-18T20:55:20.024" v="2533" actId="1076"/>
        <pc:sldMkLst>
          <pc:docMk/>
          <pc:sldMk cId="2017443350" sldId="325"/>
        </pc:sldMkLst>
        <pc:spChg chg="mod">
          <ac:chgData name="Graham, Sean R." userId="90b6c7fa-3b62-41c0-bff4-0a8a0813243c" providerId="ADAL" clId="{98626455-1064-EB45-AD7F-DB8BBDF42987}" dt="2022-11-18T20:55:20.024" v="2533" actId="1076"/>
          <ac:spMkLst>
            <pc:docMk/>
            <pc:sldMk cId="2017443350" sldId="325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7T20:45:26.061" v="1125" actId="14100"/>
          <ac:picMkLst>
            <pc:docMk/>
            <pc:sldMk cId="2017443350" sldId="325"/>
            <ac:picMk id="4" creationId="{E1414406-BA73-7D0A-6FD7-04F79FE3F2AC}"/>
          </ac:picMkLst>
        </pc:picChg>
        <pc:picChg chg="del">
          <ac:chgData name="Graham, Sean R." userId="90b6c7fa-3b62-41c0-bff4-0a8a0813243c" providerId="ADAL" clId="{98626455-1064-EB45-AD7F-DB8BBDF42987}" dt="2022-11-17T20:44:34.653" v="1109" actId="478"/>
          <ac:picMkLst>
            <pc:docMk/>
            <pc:sldMk cId="2017443350" sldId="325"/>
            <ac:picMk id="5" creationId="{D377B676-B6C1-C3F0-51E3-FD75E3A5BC61}"/>
          </ac:picMkLst>
        </pc:picChg>
        <pc:picChg chg="add mod">
          <ac:chgData name="Graham, Sean R." userId="90b6c7fa-3b62-41c0-bff4-0a8a0813243c" providerId="ADAL" clId="{98626455-1064-EB45-AD7F-DB8BBDF42987}" dt="2022-11-17T20:45:23.898" v="1124" actId="14100"/>
          <ac:picMkLst>
            <pc:docMk/>
            <pc:sldMk cId="2017443350" sldId="325"/>
            <ac:picMk id="7" creationId="{CC8A67F2-8468-227B-E1DE-A661604A3036}"/>
          </ac:picMkLst>
        </pc:picChg>
        <pc:picChg chg="del">
          <ac:chgData name="Graham, Sean R." userId="90b6c7fa-3b62-41c0-bff4-0a8a0813243c" providerId="ADAL" clId="{98626455-1064-EB45-AD7F-DB8BBDF42987}" dt="2022-11-17T20:44:16.028" v="1102" actId="478"/>
          <ac:picMkLst>
            <pc:docMk/>
            <pc:sldMk cId="2017443350" sldId="325"/>
            <ac:picMk id="8" creationId="{D4B72055-AC08-7359-4C3E-7D21C1DDFA2A}"/>
          </ac:picMkLst>
        </pc:picChg>
      </pc:sldChg>
      <pc:sldChg chg="addSp delSp modSp add mod setBg delDesignElem">
        <pc:chgData name="Graham, Sean R." userId="90b6c7fa-3b62-41c0-bff4-0a8a0813243c" providerId="ADAL" clId="{98626455-1064-EB45-AD7F-DB8BBDF42987}" dt="2022-11-18T20:56:13.023" v="2543" actId="1076"/>
        <pc:sldMkLst>
          <pc:docMk/>
          <pc:sldMk cId="1754901737" sldId="326"/>
        </pc:sldMkLst>
        <pc:spChg chg="mod">
          <ac:chgData name="Graham, Sean R." userId="90b6c7fa-3b62-41c0-bff4-0a8a0813243c" providerId="ADAL" clId="{98626455-1064-EB45-AD7F-DB8BBDF42987}" dt="2022-11-18T20:56:13.023" v="2543" actId="1076"/>
          <ac:spMkLst>
            <pc:docMk/>
            <pc:sldMk cId="1754901737" sldId="326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8T18:42:02.864" v="1522" actId="26606"/>
          <ac:spMkLst>
            <pc:docMk/>
            <pc:sldMk cId="1754901737" sldId="326"/>
            <ac:spMk id="10" creationId="{EEA869E1-F851-4A52-92F5-77E592B76A5B}"/>
          </ac:spMkLst>
        </pc:spChg>
        <pc:spChg chg="del">
          <ac:chgData name="Graham, Sean R." userId="90b6c7fa-3b62-41c0-bff4-0a8a0813243c" providerId="ADAL" clId="{98626455-1064-EB45-AD7F-DB8BBDF42987}" dt="2022-11-18T18:41:44.351" v="1514"/>
          <ac:spMkLst>
            <pc:docMk/>
            <pc:sldMk cId="1754901737" sldId="326"/>
            <ac:spMk id="11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8T18:42:02.864" v="1522" actId="26606"/>
          <ac:spMkLst>
            <pc:docMk/>
            <pc:sldMk cId="1754901737" sldId="326"/>
            <ac:spMk id="18" creationId="{E7ABCFA2-55B0-438C-A39A-637FFC6246E8}"/>
          </ac:spMkLst>
        </pc:spChg>
        <pc:spChg chg="del">
          <ac:chgData name="Graham, Sean R." userId="90b6c7fa-3b62-41c0-bff4-0a8a0813243c" providerId="ADAL" clId="{98626455-1064-EB45-AD7F-DB8BBDF42987}" dt="2022-11-18T18:41:44.351" v="1514"/>
          <ac:spMkLst>
            <pc:docMk/>
            <pc:sldMk cId="1754901737" sldId="326"/>
            <ac:spMk id="19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8T18:42:02.864" v="1522" actId="26606"/>
          <ac:spMkLst>
            <pc:docMk/>
            <pc:sldMk cId="1754901737" sldId="326"/>
            <ac:spMk id="20" creationId="{1BD2C934-710E-4E0E-9ED4-03F07E019205}"/>
          </ac:spMkLst>
        </pc:spChg>
        <pc:spChg chg="del">
          <ac:chgData name="Graham, Sean R." userId="90b6c7fa-3b62-41c0-bff4-0a8a0813243c" providerId="ADAL" clId="{98626455-1064-EB45-AD7F-DB8BBDF42987}" dt="2022-11-18T18:41:44.351" v="1514"/>
          <ac:spMkLst>
            <pc:docMk/>
            <pc:sldMk cId="1754901737" sldId="326"/>
            <ac:spMk id="21" creationId="{1BD2C934-710E-4E0E-9ED4-03F07E019205}"/>
          </ac:spMkLst>
        </pc:spChg>
        <pc:picChg chg="del">
          <ac:chgData name="Graham, Sean R." userId="90b6c7fa-3b62-41c0-bff4-0a8a0813243c" providerId="ADAL" clId="{98626455-1064-EB45-AD7F-DB8BBDF42987}" dt="2022-11-18T18:41:48.338" v="1516" actId="478"/>
          <ac:picMkLst>
            <pc:docMk/>
            <pc:sldMk cId="1754901737" sldId="326"/>
            <ac:picMk id="4" creationId="{D336F04D-519B-D910-DDC1-A900CC47415E}"/>
          </ac:picMkLst>
        </pc:picChg>
        <pc:picChg chg="add mod ord">
          <ac:chgData name="Graham, Sean R." userId="90b6c7fa-3b62-41c0-bff4-0a8a0813243c" providerId="ADAL" clId="{98626455-1064-EB45-AD7F-DB8BBDF42987}" dt="2022-11-18T18:44:44.786" v="1538" actId="1076"/>
          <ac:picMkLst>
            <pc:docMk/>
            <pc:sldMk cId="1754901737" sldId="326"/>
            <ac:picMk id="5" creationId="{32738A5C-EFD6-8976-40FF-6AA678869322}"/>
          </ac:picMkLst>
        </pc:picChg>
        <pc:picChg chg="del">
          <ac:chgData name="Graham, Sean R." userId="90b6c7fa-3b62-41c0-bff4-0a8a0813243c" providerId="ADAL" clId="{98626455-1064-EB45-AD7F-DB8BBDF42987}" dt="2022-11-18T18:41:47.403" v="1515" actId="478"/>
          <ac:picMkLst>
            <pc:docMk/>
            <pc:sldMk cId="1754901737" sldId="326"/>
            <ac:picMk id="6" creationId="{14F89C10-88DE-2F53-548D-03B8903E9E1F}"/>
          </ac:picMkLst>
        </pc:picChg>
        <pc:picChg chg="add mod">
          <ac:chgData name="Graham, Sean R." userId="90b6c7fa-3b62-41c0-bff4-0a8a0813243c" providerId="ADAL" clId="{98626455-1064-EB45-AD7F-DB8BBDF42987}" dt="2022-11-18T18:44:47.922" v="1539" actId="1076"/>
          <ac:picMkLst>
            <pc:docMk/>
            <pc:sldMk cId="1754901737" sldId="326"/>
            <ac:picMk id="8" creationId="{5D04B036-8826-9430-30A6-1C544ADB07B4}"/>
          </ac:picMkLst>
        </pc:picChg>
        <pc:picChg chg="add">
          <ac:chgData name="Graham, Sean R." userId="90b6c7fa-3b62-41c0-bff4-0a8a0813243c" providerId="ADAL" clId="{98626455-1064-EB45-AD7F-DB8BBDF42987}" dt="2022-11-18T18:42:02.864" v="1522" actId="26606"/>
          <ac:picMkLst>
            <pc:docMk/>
            <pc:sldMk cId="1754901737" sldId="326"/>
            <ac:picMk id="12" creationId="{B083AD55-8296-44BD-8E14-DD2DDBC351B0}"/>
          </ac:picMkLst>
        </pc:picChg>
        <pc:picChg chg="del">
          <ac:chgData name="Graham, Sean R." userId="90b6c7fa-3b62-41c0-bff4-0a8a0813243c" providerId="ADAL" clId="{98626455-1064-EB45-AD7F-DB8BBDF42987}" dt="2022-11-18T18:41:44.351" v="1514"/>
          <ac:picMkLst>
            <pc:docMk/>
            <pc:sldMk cId="1754901737" sldId="326"/>
            <ac:picMk id="13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8T18:42:02.864" v="1522" actId="26606"/>
          <ac:picMkLst>
            <pc:docMk/>
            <pc:sldMk cId="1754901737" sldId="326"/>
            <ac:picMk id="24" creationId="{B0A40572-62E5-460B-AD24-B6628527ACB1}"/>
          </ac:picMkLst>
        </pc:picChg>
        <pc:picChg chg="del">
          <ac:chgData name="Graham, Sean R." userId="90b6c7fa-3b62-41c0-bff4-0a8a0813243c" providerId="ADAL" clId="{98626455-1064-EB45-AD7F-DB8BBDF42987}" dt="2022-11-18T18:41:44.351" v="1514"/>
          <ac:picMkLst>
            <pc:docMk/>
            <pc:sldMk cId="1754901737" sldId="326"/>
            <ac:picMk id="25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8T18:42:02.864" v="1522" actId="26606"/>
          <ac:cxnSpMkLst>
            <pc:docMk/>
            <pc:sldMk cId="1754901737" sldId="326"/>
            <ac:cxnSpMk id="14" creationId="{2BF46B26-15FC-4C5A-94FA-AE9ED64B5C20}"/>
          </ac:cxnSpMkLst>
        </pc:cxnChg>
        <pc:cxnChg chg="del">
          <ac:chgData name="Graham, Sean R." userId="90b6c7fa-3b62-41c0-bff4-0a8a0813243c" providerId="ADAL" clId="{98626455-1064-EB45-AD7F-DB8BBDF42987}" dt="2022-11-18T18:41:44.351" v="1514"/>
          <ac:cxnSpMkLst>
            <pc:docMk/>
            <pc:sldMk cId="1754901737" sldId="326"/>
            <ac:cxnSpMk id="15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8T18:42:02.864" v="1522" actId="26606"/>
          <ac:cxnSpMkLst>
            <pc:docMk/>
            <pc:sldMk cId="1754901737" sldId="326"/>
            <ac:cxnSpMk id="16" creationId="{912F6065-5345-44BD-B66E-5487CCD7A9B9}"/>
          </ac:cxnSpMkLst>
        </pc:cxnChg>
        <pc:cxnChg chg="del">
          <ac:chgData name="Graham, Sean R." userId="90b6c7fa-3b62-41c0-bff4-0a8a0813243c" providerId="ADAL" clId="{98626455-1064-EB45-AD7F-DB8BBDF42987}" dt="2022-11-18T18:41:44.351" v="1514"/>
          <ac:cxnSpMkLst>
            <pc:docMk/>
            <pc:sldMk cId="1754901737" sldId="326"/>
            <ac:cxnSpMk id="17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8T18:42:02.864" v="1522" actId="26606"/>
          <ac:cxnSpMkLst>
            <pc:docMk/>
            <pc:sldMk cId="1754901737" sldId="326"/>
            <ac:cxnSpMk id="22" creationId="{0AD0F4F3-8F5C-421F-9FC1-DB3ED0BF61DF}"/>
          </ac:cxnSpMkLst>
        </pc:cxnChg>
        <pc:cxnChg chg="del">
          <ac:chgData name="Graham, Sean R." userId="90b6c7fa-3b62-41c0-bff4-0a8a0813243c" providerId="ADAL" clId="{98626455-1064-EB45-AD7F-DB8BBDF42987}" dt="2022-11-18T18:41:44.351" v="1514"/>
          <ac:cxnSpMkLst>
            <pc:docMk/>
            <pc:sldMk cId="1754901737" sldId="326"/>
            <ac:cxnSpMk id="23" creationId="{0AD0F4F3-8F5C-421F-9FC1-DB3ED0BF61DF}"/>
          </ac:cxnSpMkLst>
        </pc:cxnChg>
        <pc:cxnChg chg="del">
          <ac:chgData name="Graham, Sean R." userId="90b6c7fa-3b62-41c0-bff4-0a8a0813243c" providerId="ADAL" clId="{98626455-1064-EB45-AD7F-DB8BBDF42987}" dt="2022-11-18T18:41:44.351" v="1514"/>
          <ac:cxnSpMkLst>
            <pc:docMk/>
            <pc:sldMk cId="1754901737" sldId="326"/>
            <ac:cxnSpMk id="27" creationId="{F1D872D4-D7E5-4CD8-9DAC-2BC612F08E69}"/>
          </ac:cxnSpMkLst>
        </pc:cxnChg>
        <pc:cxnChg chg="add">
          <ac:chgData name="Graham, Sean R." userId="90b6c7fa-3b62-41c0-bff4-0a8a0813243c" providerId="ADAL" clId="{98626455-1064-EB45-AD7F-DB8BBDF42987}" dt="2022-11-18T18:42:02.864" v="1522" actId="26606"/>
          <ac:cxnSpMkLst>
            <pc:docMk/>
            <pc:sldMk cId="1754901737" sldId="326"/>
            <ac:cxnSpMk id="29" creationId="{F1D872D4-D7E5-4CD8-9DAC-2BC612F08E69}"/>
          </ac:cxnSpMkLst>
        </pc:cxnChg>
      </pc:sldChg>
      <pc:sldChg chg="add del">
        <pc:chgData name="Graham, Sean R." userId="90b6c7fa-3b62-41c0-bff4-0a8a0813243c" providerId="ADAL" clId="{98626455-1064-EB45-AD7F-DB8BBDF42987}" dt="2022-11-17T21:03:26.904" v="1443" actId="2696"/>
        <pc:sldMkLst>
          <pc:docMk/>
          <pc:sldMk cId="3737336442" sldId="326"/>
        </pc:sldMkLst>
      </pc:sldChg>
      <pc:sldChg chg="addSp delSp modSp add mod setBg delDesignElem">
        <pc:chgData name="Graham, Sean R." userId="90b6c7fa-3b62-41c0-bff4-0a8a0813243c" providerId="ADAL" clId="{98626455-1064-EB45-AD7F-DB8BBDF42987}" dt="2022-11-18T20:56:20.889" v="2544" actId="1076"/>
        <pc:sldMkLst>
          <pc:docMk/>
          <pc:sldMk cId="4088811372" sldId="327"/>
        </pc:sldMkLst>
        <pc:spChg chg="mod">
          <ac:chgData name="Graham, Sean R." userId="90b6c7fa-3b62-41c0-bff4-0a8a0813243c" providerId="ADAL" clId="{98626455-1064-EB45-AD7F-DB8BBDF42987}" dt="2022-11-18T20:56:20.889" v="2544" actId="1076"/>
          <ac:spMkLst>
            <pc:docMk/>
            <pc:sldMk cId="4088811372" sldId="327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8T18:46:42.619" v="1558" actId="26606"/>
          <ac:spMkLst>
            <pc:docMk/>
            <pc:sldMk cId="4088811372" sldId="327"/>
            <ac:spMk id="9" creationId="{EEA869E1-F851-4A52-92F5-77E592B76A5B}"/>
          </ac:spMkLst>
        </pc:spChg>
        <pc:spChg chg="del">
          <ac:chgData name="Graham, Sean R." userId="90b6c7fa-3b62-41c0-bff4-0a8a0813243c" providerId="ADAL" clId="{98626455-1064-EB45-AD7F-DB8BBDF42987}" dt="2022-11-18T18:46:13.825" v="1549"/>
          <ac:spMkLst>
            <pc:docMk/>
            <pc:sldMk cId="4088811372" sldId="327"/>
            <ac:spMk id="10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8T18:46:42.619" v="1558" actId="26606"/>
          <ac:spMkLst>
            <pc:docMk/>
            <pc:sldMk cId="4088811372" sldId="327"/>
            <ac:spMk id="17" creationId="{E7ABCFA2-55B0-438C-A39A-637FFC6246E8}"/>
          </ac:spMkLst>
        </pc:spChg>
        <pc:spChg chg="del">
          <ac:chgData name="Graham, Sean R." userId="90b6c7fa-3b62-41c0-bff4-0a8a0813243c" providerId="ADAL" clId="{98626455-1064-EB45-AD7F-DB8BBDF42987}" dt="2022-11-18T18:46:13.825" v="1549"/>
          <ac:spMkLst>
            <pc:docMk/>
            <pc:sldMk cId="4088811372" sldId="327"/>
            <ac:spMk id="18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8T18:46:42.619" v="1558" actId="26606"/>
          <ac:spMkLst>
            <pc:docMk/>
            <pc:sldMk cId="4088811372" sldId="327"/>
            <ac:spMk id="19" creationId="{1BD2C934-710E-4E0E-9ED4-03F07E019205}"/>
          </ac:spMkLst>
        </pc:spChg>
        <pc:spChg chg="del">
          <ac:chgData name="Graham, Sean R." userId="90b6c7fa-3b62-41c0-bff4-0a8a0813243c" providerId="ADAL" clId="{98626455-1064-EB45-AD7F-DB8BBDF42987}" dt="2022-11-18T18:46:13.825" v="1549"/>
          <ac:spMkLst>
            <pc:docMk/>
            <pc:sldMk cId="4088811372" sldId="327"/>
            <ac:spMk id="20" creationId="{1BD2C934-710E-4E0E-9ED4-03F07E019205}"/>
          </ac:spMkLst>
        </pc:spChg>
        <pc:picChg chg="add mod ord">
          <ac:chgData name="Graham, Sean R." userId="90b6c7fa-3b62-41c0-bff4-0a8a0813243c" providerId="ADAL" clId="{98626455-1064-EB45-AD7F-DB8BBDF42987}" dt="2022-11-18T18:48:15.490" v="1576" actId="1076"/>
          <ac:picMkLst>
            <pc:docMk/>
            <pc:sldMk cId="4088811372" sldId="327"/>
            <ac:picMk id="4" creationId="{98BB0128-3CBD-9646-641C-D75DD21AAD0D}"/>
          </ac:picMkLst>
        </pc:picChg>
        <pc:picChg chg="del">
          <ac:chgData name="Graham, Sean R." userId="90b6c7fa-3b62-41c0-bff4-0a8a0813243c" providerId="ADAL" clId="{98626455-1064-EB45-AD7F-DB8BBDF42987}" dt="2022-11-18T18:46:31.673" v="1552" actId="478"/>
          <ac:picMkLst>
            <pc:docMk/>
            <pc:sldMk cId="4088811372" sldId="327"/>
            <ac:picMk id="5" creationId="{32738A5C-EFD6-8976-40FF-6AA678869322}"/>
          </ac:picMkLst>
        </pc:picChg>
        <pc:picChg chg="add mod">
          <ac:chgData name="Graham, Sean R." userId="90b6c7fa-3b62-41c0-bff4-0a8a0813243c" providerId="ADAL" clId="{98626455-1064-EB45-AD7F-DB8BBDF42987}" dt="2022-11-18T18:48:20.973" v="1578" actId="1076"/>
          <ac:picMkLst>
            <pc:docMk/>
            <pc:sldMk cId="4088811372" sldId="327"/>
            <ac:picMk id="7" creationId="{208D3247-24C2-47F1-4B16-368CAEB92723}"/>
          </ac:picMkLst>
        </pc:picChg>
        <pc:picChg chg="del">
          <ac:chgData name="Graham, Sean R." userId="90b6c7fa-3b62-41c0-bff4-0a8a0813243c" providerId="ADAL" clId="{98626455-1064-EB45-AD7F-DB8BBDF42987}" dt="2022-11-18T18:46:30.796" v="1551" actId="478"/>
          <ac:picMkLst>
            <pc:docMk/>
            <pc:sldMk cId="4088811372" sldId="327"/>
            <ac:picMk id="8" creationId="{5D04B036-8826-9430-30A6-1C544ADB07B4}"/>
          </ac:picMkLst>
        </pc:picChg>
        <pc:picChg chg="add">
          <ac:chgData name="Graham, Sean R." userId="90b6c7fa-3b62-41c0-bff4-0a8a0813243c" providerId="ADAL" clId="{98626455-1064-EB45-AD7F-DB8BBDF42987}" dt="2022-11-18T18:46:42.619" v="1558" actId="26606"/>
          <ac:picMkLst>
            <pc:docMk/>
            <pc:sldMk cId="4088811372" sldId="327"/>
            <ac:picMk id="11" creationId="{B083AD55-8296-44BD-8E14-DD2DDBC351B0}"/>
          </ac:picMkLst>
        </pc:picChg>
        <pc:picChg chg="del">
          <ac:chgData name="Graham, Sean R." userId="90b6c7fa-3b62-41c0-bff4-0a8a0813243c" providerId="ADAL" clId="{98626455-1064-EB45-AD7F-DB8BBDF42987}" dt="2022-11-18T18:46:13.825" v="1549"/>
          <ac:picMkLst>
            <pc:docMk/>
            <pc:sldMk cId="4088811372" sldId="327"/>
            <ac:picMk id="12" creationId="{B083AD55-8296-44BD-8E14-DD2DDBC351B0}"/>
          </ac:picMkLst>
        </pc:picChg>
        <pc:picChg chg="del">
          <ac:chgData name="Graham, Sean R." userId="90b6c7fa-3b62-41c0-bff4-0a8a0813243c" providerId="ADAL" clId="{98626455-1064-EB45-AD7F-DB8BBDF42987}" dt="2022-11-18T18:46:13.825" v="1549"/>
          <ac:picMkLst>
            <pc:docMk/>
            <pc:sldMk cId="4088811372" sldId="327"/>
            <ac:picMk id="24" creationId="{B0A40572-62E5-460B-AD24-B6628527ACB1}"/>
          </ac:picMkLst>
        </pc:picChg>
        <pc:picChg chg="add">
          <ac:chgData name="Graham, Sean R." userId="90b6c7fa-3b62-41c0-bff4-0a8a0813243c" providerId="ADAL" clId="{98626455-1064-EB45-AD7F-DB8BBDF42987}" dt="2022-11-18T18:46:42.619" v="1558" actId="26606"/>
          <ac:picMkLst>
            <pc:docMk/>
            <pc:sldMk cId="4088811372" sldId="327"/>
            <ac:picMk id="26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8T18:46:42.619" v="1558" actId="26606"/>
          <ac:cxnSpMkLst>
            <pc:docMk/>
            <pc:sldMk cId="4088811372" sldId="327"/>
            <ac:cxnSpMk id="13" creationId="{2BF46B26-15FC-4C5A-94FA-AE9ED64B5C20}"/>
          </ac:cxnSpMkLst>
        </pc:cxnChg>
        <pc:cxnChg chg="del">
          <ac:chgData name="Graham, Sean R." userId="90b6c7fa-3b62-41c0-bff4-0a8a0813243c" providerId="ADAL" clId="{98626455-1064-EB45-AD7F-DB8BBDF42987}" dt="2022-11-18T18:46:13.825" v="1549"/>
          <ac:cxnSpMkLst>
            <pc:docMk/>
            <pc:sldMk cId="4088811372" sldId="327"/>
            <ac:cxnSpMk id="14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8T18:46:42.619" v="1558" actId="26606"/>
          <ac:cxnSpMkLst>
            <pc:docMk/>
            <pc:sldMk cId="4088811372" sldId="327"/>
            <ac:cxnSpMk id="15" creationId="{912F6065-5345-44BD-B66E-5487CCD7A9B9}"/>
          </ac:cxnSpMkLst>
        </pc:cxnChg>
        <pc:cxnChg chg="del">
          <ac:chgData name="Graham, Sean R." userId="90b6c7fa-3b62-41c0-bff4-0a8a0813243c" providerId="ADAL" clId="{98626455-1064-EB45-AD7F-DB8BBDF42987}" dt="2022-11-18T18:46:13.825" v="1549"/>
          <ac:cxnSpMkLst>
            <pc:docMk/>
            <pc:sldMk cId="4088811372" sldId="327"/>
            <ac:cxnSpMk id="16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8T18:46:42.619" v="1558" actId="26606"/>
          <ac:cxnSpMkLst>
            <pc:docMk/>
            <pc:sldMk cId="4088811372" sldId="327"/>
            <ac:cxnSpMk id="21" creationId="{0AD0F4F3-8F5C-421F-9FC1-DB3ED0BF61DF}"/>
          </ac:cxnSpMkLst>
        </pc:cxnChg>
        <pc:cxnChg chg="del">
          <ac:chgData name="Graham, Sean R." userId="90b6c7fa-3b62-41c0-bff4-0a8a0813243c" providerId="ADAL" clId="{98626455-1064-EB45-AD7F-DB8BBDF42987}" dt="2022-11-18T18:46:13.825" v="1549"/>
          <ac:cxnSpMkLst>
            <pc:docMk/>
            <pc:sldMk cId="4088811372" sldId="327"/>
            <ac:cxnSpMk id="22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8T18:46:42.619" v="1558" actId="26606"/>
          <ac:cxnSpMkLst>
            <pc:docMk/>
            <pc:sldMk cId="4088811372" sldId="327"/>
            <ac:cxnSpMk id="28" creationId="{F1D872D4-D7E5-4CD8-9DAC-2BC612F08E69}"/>
          </ac:cxnSpMkLst>
        </pc:cxnChg>
        <pc:cxnChg chg="del">
          <ac:chgData name="Graham, Sean R." userId="90b6c7fa-3b62-41c0-bff4-0a8a0813243c" providerId="ADAL" clId="{98626455-1064-EB45-AD7F-DB8BBDF42987}" dt="2022-11-18T18:46:13.825" v="1549"/>
          <ac:cxnSpMkLst>
            <pc:docMk/>
            <pc:sldMk cId="4088811372" sldId="327"/>
            <ac:cxnSpMk id="29" creationId="{F1D872D4-D7E5-4CD8-9DAC-2BC612F08E69}"/>
          </ac:cxnSpMkLst>
        </pc:cxnChg>
      </pc:sldChg>
      <pc:sldChg chg="addSp delSp modSp add mod">
        <pc:chgData name="Graham, Sean R." userId="90b6c7fa-3b62-41c0-bff4-0a8a0813243c" providerId="ADAL" clId="{98626455-1064-EB45-AD7F-DB8BBDF42987}" dt="2022-11-18T20:56:42.306" v="2547" actId="1076"/>
        <pc:sldMkLst>
          <pc:docMk/>
          <pc:sldMk cId="842636323" sldId="328"/>
        </pc:sldMkLst>
        <pc:spChg chg="mod">
          <ac:chgData name="Graham, Sean R." userId="90b6c7fa-3b62-41c0-bff4-0a8a0813243c" providerId="ADAL" clId="{98626455-1064-EB45-AD7F-DB8BBDF42987}" dt="2022-11-18T20:56:42.306" v="2547" actId="1076"/>
          <ac:spMkLst>
            <pc:docMk/>
            <pc:sldMk cId="842636323" sldId="328"/>
            <ac:spMk id="2" creationId="{A3CD7CF0-E60B-9B1B-D72F-D5D9FC2663FD}"/>
          </ac:spMkLst>
        </pc:spChg>
        <pc:picChg chg="del">
          <ac:chgData name="Graham, Sean R." userId="90b6c7fa-3b62-41c0-bff4-0a8a0813243c" providerId="ADAL" clId="{98626455-1064-EB45-AD7F-DB8BBDF42987}" dt="2022-11-18T18:50:22.239" v="1604" actId="478"/>
          <ac:picMkLst>
            <pc:docMk/>
            <pc:sldMk cId="842636323" sldId="328"/>
            <ac:picMk id="4" creationId="{485835CE-E42B-C66B-9CDA-50179EED3F2F}"/>
          </ac:picMkLst>
        </pc:picChg>
        <pc:picChg chg="add mod">
          <ac:chgData name="Graham, Sean R." userId="90b6c7fa-3b62-41c0-bff4-0a8a0813243c" providerId="ADAL" clId="{98626455-1064-EB45-AD7F-DB8BBDF42987}" dt="2022-11-18T18:50:36.239" v="1611" actId="1076"/>
          <ac:picMkLst>
            <pc:docMk/>
            <pc:sldMk cId="842636323" sldId="328"/>
            <ac:picMk id="5" creationId="{7034E76E-1775-BC50-AD69-8DAF91590729}"/>
          </ac:picMkLst>
        </pc:picChg>
        <pc:picChg chg="del">
          <ac:chgData name="Graham, Sean R." userId="90b6c7fa-3b62-41c0-bff4-0a8a0813243c" providerId="ADAL" clId="{98626455-1064-EB45-AD7F-DB8BBDF42987}" dt="2022-11-18T18:50:21.803" v="1603" actId="478"/>
          <ac:picMkLst>
            <pc:docMk/>
            <pc:sldMk cId="842636323" sldId="328"/>
            <ac:picMk id="6" creationId="{B30581DE-D43A-E8CC-11BD-5D562EE39557}"/>
          </ac:picMkLst>
        </pc:picChg>
      </pc:sldChg>
      <pc:sldChg chg="addSp delSp modSp add mod">
        <pc:chgData name="Graham, Sean R." userId="90b6c7fa-3b62-41c0-bff4-0a8a0813243c" providerId="ADAL" clId="{98626455-1064-EB45-AD7F-DB8BBDF42987}" dt="2022-11-20T22:27:16.548" v="2601" actId="14100"/>
        <pc:sldMkLst>
          <pc:docMk/>
          <pc:sldMk cId="344200217" sldId="329"/>
        </pc:sldMkLst>
        <pc:spChg chg="mod">
          <ac:chgData name="Graham, Sean R." userId="90b6c7fa-3b62-41c0-bff4-0a8a0813243c" providerId="ADAL" clId="{98626455-1064-EB45-AD7F-DB8BBDF42987}" dt="2022-11-20T22:27:16.548" v="2601" actId="14100"/>
          <ac:spMkLst>
            <pc:docMk/>
            <pc:sldMk cId="344200217" sldId="329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8T19:09:08.851" v="1742" actId="1076"/>
          <ac:picMkLst>
            <pc:docMk/>
            <pc:sldMk cId="344200217" sldId="329"/>
            <ac:picMk id="4" creationId="{20C93FD1-2E28-DE88-414C-1E2868B667E6}"/>
          </ac:picMkLst>
        </pc:picChg>
        <pc:picChg chg="add mod">
          <ac:chgData name="Graham, Sean R." userId="90b6c7fa-3b62-41c0-bff4-0a8a0813243c" providerId="ADAL" clId="{98626455-1064-EB45-AD7F-DB8BBDF42987}" dt="2022-11-18T19:09:06.869" v="1741" actId="1076"/>
          <ac:picMkLst>
            <pc:docMk/>
            <pc:sldMk cId="344200217" sldId="329"/>
            <ac:picMk id="6" creationId="{F87880BB-DD48-EF9F-E78B-C14123AC46A2}"/>
          </ac:picMkLst>
        </pc:picChg>
        <pc:picChg chg="del">
          <ac:chgData name="Graham, Sean R." userId="90b6c7fa-3b62-41c0-bff4-0a8a0813243c" providerId="ADAL" clId="{98626455-1064-EB45-AD7F-DB8BBDF42987}" dt="2022-11-18T19:04:58.273" v="1723" actId="478"/>
          <ac:picMkLst>
            <pc:docMk/>
            <pc:sldMk cId="344200217" sldId="329"/>
            <ac:picMk id="8" creationId="{009FBD52-5B9E-1393-189A-731F7A2D351B}"/>
          </ac:picMkLst>
        </pc:picChg>
      </pc:sldChg>
      <pc:sldChg chg="addSp delSp modSp add mod setBg">
        <pc:chgData name="Graham, Sean R." userId="90b6c7fa-3b62-41c0-bff4-0a8a0813243c" providerId="ADAL" clId="{98626455-1064-EB45-AD7F-DB8BBDF42987}" dt="2022-11-18T20:57:47.506" v="2557" actId="1076"/>
        <pc:sldMkLst>
          <pc:docMk/>
          <pc:sldMk cId="1669810014" sldId="330"/>
        </pc:sldMkLst>
        <pc:spChg chg="mod">
          <ac:chgData name="Graham, Sean R." userId="90b6c7fa-3b62-41c0-bff4-0a8a0813243c" providerId="ADAL" clId="{98626455-1064-EB45-AD7F-DB8BBDF42987}" dt="2022-11-18T20:57:47.506" v="2557" actId="1076"/>
          <ac:spMkLst>
            <pc:docMk/>
            <pc:sldMk cId="1669810014" sldId="330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8T19:09:55.290" v="1752" actId="26606"/>
          <ac:spMkLst>
            <pc:docMk/>
            <pc:sldMk cId="1669810014" sldId="330"/>
            <ac:spMk id="13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8T19:09:55.290" v="1752" actId="26606"/>
          <ac:spMkLst>
            <pc:docMk/>
            <pc:sldMk cId="1669810014" sldId="330"/>
            <ac:spMk id="21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8T19:09:55.290" v="1752" actId="26606"/>
          <ac:spMkLst>
            <pc:docMk/>
            <pc:sldMk cId="1669810014" sldId="330"/>
            <ac:spMk id="23" creationId="{1BD2C934-710E-4E0E-9ED4-03F07E019205}"/>
          </ac:spMkLst>
        </pc:spChg>
        <pc:picChg chg="del">
          <ac:chgData name="Graham, Sean R." userId="90b6c7fa-3b62-41c0-bff4-0a8a0813243c" providerId="ADAL" clId="{98626455-1064-EB45-AD7F-DB8BBDF42987}" dt="2022-11-18T19:09:37.893" v="1745" actId="478"/>
          <ac:picMkLst>
            <pc:docMk/>
            <pc:sldMk cId="1669810014" sldId="330"/>
            <ac:picMk id="4" creationId="{20C93FD1-2E28-DE88-414C-1E2868B667E6}"/>
          </ac:picMkLst>
        </pc:picChg>
        <pc:picChg chg="add mod ord">
          <ac:chgData name="Graham, Sean R." userId="90b6c7fa-3b62-41c0-bff4-0a8a0813243c" providerId="ADAL" clId="{98626455-1064-EB45-AD7F-DB8BBDF42987}" dt="2022-11-18T19:10:41.651" v="1765" actId="1076"/>
          <ac:picMkLst>
            <pc:docMk/>
            <pc:sldMk cId="1669810014" sldId="330"/>
            <ac:picMk id="5" creationId="{C6CBCC93-121D-8B4E-CA30-4822874A5228}"/>
          </ac:picMkLst>
        </pc:picChg>
        <pc:picChg chg="del">
          <ac:chgData name="Graham, Sean R." userId="90b6c7fa-3b62-41c0-bff4-0a8a0813243c" providerId="ADAL" clId="{98626455-1064-EB45-AD7F-DB8BBDF42987}" dt="2022-11-18T19:09:36.855" v="1744" actId="478"/>
          <ac:picMkLst>
            <pc:docMk/>
            <pc:sldMk cId="1669810014" sldId="330"/>
            <ac:picMk id="6" creationId="{F87880BB-DD48-EF9F-E78B-C14123AC46A2}"/>
          </ac:picMkLst>
        </pc:picChg>
        <pc:picChg chg="add mod">
          <ac:chgData name="Graham, Sean R." userId="90b6c7fa-3b62-41c0-bff4-0a8a0813243c" providerId="ADAL" clId="{98626455-1064-EB45-AD7F-DB8BBDF42987}" dt="2022-11-18T19:10:38.718" v="1764" actId="1076"/>
          <ac:picMkLst>
            <pc:docMk/>
            <pc:sldMk cId="1669810014" sldId="330"/>
            <ac:picMk id="8" creationId="{7D6F3DDD-38D7-AC96-E91B-8DA77411B6B7}"/>
          </ac:picMkLst>
        </pc:picChg>
        <pc:picChg chg="add">
          <ac:chgData name="Graham, Sean R." userId="90b6c7fa-3b62-41c0-bff4-0a8a0813243c" providerId="ADAL" clId="{98626455-1064-EB45-AD7F-DB8BBDF42987}" dt="2022-11-18T19:09:55.290" v="1752" actId="26606"/>
          <ac:picMkLst>
            <pc:docMk/>
            <pc:sldMk cId="1669810014" sldId="330"/>
            <ac:picMk id="15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8T19:09:55.290" v="1752" actId="26606"/>
          <ac:picMkLst>
            <pc:docMk/>
            <pc:sldMk cId="1669810014" sldId="330"/>
            <ac:picMk id="27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8T19:09:55.290" v="1752" actId="26606"/>
          <ac:cxnSpMkLst>
            <pc:docMk/>
            <pc:sldMk cId="1669810014" sldId="330"/>
            <ac:cxnSpMk id="17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8T19:09:55.290" v="1752" actId="26606"/>
          <ac:cxnSpMkLst>
            <pc:docMk/>
            <pc:sldMk cId="1669810014" sldId="330"/>
            <ac:cxnSpMk id="19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8T19:09:55.290" v="1752" actId="26606"/>
          <ac:cxnSpMkLst>
            <pc:docMk/>
            <pc:sldMk cId="1669810014" sldId="330"/>
            <ac:cxnSpMk id="25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8T19:09:55.290" v="1752" actId="26606"/>
          <ac:cxnSpMkLst>
            <pc:docMk/>
            <pc:sldMk cId="1669810014" sldId="330"/>
            <ac:cxnSpMk id="29" creationId="{F1D872D4-D7E5-4CD8-9DAC-2BC612F08E69}"/>
          </ac:cxnSpMkLst>
        </pc:cxnChg>
      </pc:sldChg>
      <pc:sldChg chg="delSp modSp add del mod ord setBg delDesignElem">
        <pc:chgData name="Graham, Sean R." userId="90b6c7fa-3b62-41c0-bff4-0a8a0813243c" providerId="ADAL" clId="{98626455-1064-EB45-AD7F-DB8BBDF42987}" dt="2022-11-18T19:13:22.296" v="1780" actId="2696"/>
        <pc:sldMkLst>
          <pc:docMk/>
          <pc:sldMk cId="99729803" sldId="331"/>
        </pc:sldMkLst>
        <pc:spChg chg="mod">
          <ac:chgData name="Graham, Sean R." userId="90b6c7fa-3b62-41c0-bff4-0a8a0813243c" providerId="ADAL" clId="{98626455-1064-EB45-AD7F-DB8BBDF42987}" dt="2022-11-18T19:13:15.951" v="1779"/>
          <ac:spMkLst>
            <pc:docMk/>
            <pc:sldMk cId="99729803" sldId="331"/>
            <ac:spMk id="2" creationId="{A3CD7CF0-E60B-9B1B-D72F-D5D9FC2663FD}"/>
          </ac:spMkLst>
        </pc:spChg>
        <pc:spChg chg="del">
          <ac:chgData name="Graham, Sean R." userId="90b6c7fa-3b62-41c0-bff4-0a8a0813243c" providerId="ADAL" clId="{98626455-1064-EB45-AD7F-DB8BBDF42987}" dt="2022-11-18T19:12:54.675" v="1771"/>
          <ac:spMkLst>
            <pc:docMk/>
            <pc:sldMk cId="99729803" sldId="331"/>
            <ac:spMk id="13" creationId="{EEA869E1-F851-4A52-92F5-77E592B76A5B}"/>
          </ac:spMkLst>
        </pc:spChg>
        <pc:spChg chg="del">
          <ac:chgData name="Graham, Sean R." userId="90b6c7fa-3b62-41c0-bff4-0a8a0813243c" providerId="ADAL" clId="{98626455-1064-EB45-AD7F-DB8BBDF42987}" dt="2022-11-18T19:12:54.675" v="1771"/>
          <ac:spMkLst>
            <pc:docMk/>
            <pc:sldMk cId="99729803" sldId="331"/>
            <ac:spMk id="21" creationId="{E7ABCFA2-55B0-438C-A39A-637FFC6246E8}"/>
          </ac:spMkLst>
        </pc:spChg>
        <pc:spChg chg="del">
          <ac:chgData name="Graham, Sean R." userId="90b6c7fa-3b62-41c0-bff4-0a8a0813243c" providerId="ADAL" clId="{98626455-1064-EB45-AD7F-DB8BBDF42987}" dt="2022-11-18T19:12:54.675" v="1771"/>
          <ac:spMkLst>
            <pc:docMk/>
            <pc:sldMk cId="99729803" sldId="331"/>
            <ac:spMk id="23" creationId="{1BD2C934-710E-4E0E-9ED4-03F07E019205}"/>
          </ac:spMkLst>
        </pc:spChg>
        <pc:picChg chg="del">
          <ac:chgData name="Graham, Sean R." userId="90b6c7fa-3b62-41c0-bff4-0a8a0813243c" providerId="ADAL" clId="{98626455-1064-EB45-AD7F-DB8BBDF42987}" dt="2022-11-18T19:12:59.741" v="1774" actId="478"/>
          <ac:picMkLst>
            <pc:docMk/>
            <pc:sldMk cId="99729803" sldId="331"/>
            <ac:picMk id="5" creationId="{C6CBCC93-121D-8B4E-CA30-4822874A5228}"/>
          </ac:picMkLst>
        </pc:picChg>
        <pc:picChg chg="del">
          <ac:chgData name="Graham, Sean R." userId="90b6c7fa-3b62-41c0-bff4-0a8a0813243c" providerId="ADAL" clId="{98626455-1064-EB45-AD7F-DB8BBDF42987}" dt="2022-11-18T19:12:58.788" v="1773" actId="478"/>
          <ac:picMkLst>
            <pc:docMk/>
            <pc:sldMk cId="99729803" sldId="331"/>
            <ac:picMk id="8" creationId="{7D6F3DDD-38D7-AC96-E91B-8DA77411B6B7}"/>
          </ac:picMkLst>
        </pc:picChg>
        <pc:picChg chg="del">
          <ac:chgData name="Graham, Sean R." userId="90b6c7fa-3b62-41c0-bff4-0a8a0813243c" providerId="ADAL" clId="{98626455-1064-EB45-AD7F-DB8BBDF42987}" dt="2022-11-18T19:12:54.675" v="1771"/>
          <ac:picMkLst>
            <pc:docMk/>
            <pc:sldMk cId="99729803" sldId="331"/>
            <ac:picMk id="15" creationId="{B083AD55-8296-44BD-8E14-DD2DDBC351B0}"/>
          </ac:picMkLst>
        </pc:picChg>
        <pc:picChg chg="del">
          <ac:chgData name="Graham, Sean R." userId="90b6c7fa-3b62-41c0-bff4-0a8a0813243c" providerId="ADAL" clId="{98626455-1064-EB45-AD7F-DB8BBDF42987}" dt="2022-11-18T19:12:54.675" v="1771"/>
          <ac:picMkLst>
            <pc:docMk/>
            <pc:sldMk cId="99729803" sldId="331"/>
            <ac:picMk id="27" creationId="{B0A40572-62E5-460B-AD24-B6628527ACB1}"/>
          </ac:picMkLst>
        </pc:picChg>
        <pc:cxnChg chg="del">
          <ac:chgData name="Graham, Sean R." userId="90b6c7fa-3b62-41c0-bff4-0a8a0813243c" providerId="ADAL" clId="{98626455-1064-EB45-AD7F-DB8BBDF42987}" dt="2022-11-18T19:12:54.675" v="1771"/>
          <ac:cxnSpMkLst>
            <pc:docMk/>
            <pc:sldMk cId="99729803" sldId="331"/>
            <ac:cxnSpMk id="17" creationId="{2BF46B26-15FC-4C5A-94FA-AE9ED64B5C20}"/>
          </ac:cxnSpMkLst>
        </pc:cxnChg>
        <pc:cxnChg chg="del">
          <ac:chgData name="Graham, Sean R." userId="90b6c7fa-3b62-41c0-bff4-0a8a0813243c" providerId="ADAL" clId="{98626455-1064-EB45-AD7F-DB8BBDF42987}" dt="2022-11-18T19:12:54.675" v="1771"/>
          <ac:cxnSpMkLst>
            <pc:docMk/>
            <pc:sldMk cId="99729803" sldId="331"/>
            <ac:cxnSpMk id="19" creationId="{912F6065-5345-44BD-B66E-5487CCD7A9B9}"/>
          </ac:cxnSpMkLst>
        </pc:cxnChg>
        <pc:cxnChg chg="del">
          <ac:chgData name="Graham, Sean R." userId="90b6c7fa-3b62-41c0-bff4-0a8a0813243c" providerId="ADAL" clId="{98626455-1064-EB45-AD7F-DB8BBDF42987}" dt="2022-11-18T19:12:54.675" v="1771"/>
          <ac:cxnSpMkLst>
            <pc:docMk/>
            <pc:sldMk cId="99729803" sldId="331"/>
            <ac:cxnSpMk id="25" creationId="{0AD0F4F3-8F5C-421F-9FC1-DB3ED0BF61DF}"/>
          </ac:cxnSpMkLst>
        </pc:cxnChg>
        <pc:cxnChg chg="del">
          <ac:chgData name="Graham, Sean R." userId="90b6c7fa-3b62-41c0-bff4-0a8a0813243c" providerId="ADAL" clId="{98626455-1064-EB45-AD7F-DB8BBDF42987}" dt="2022-11-18T19:12:54.675" v="1771"/>
          <ac:cxnSpMkLst>
            <pc:docMk/>
            <pc:sldMk cId="99729803" sldId="331"/>
            <ac:cxnSpMk id="29" creationId="{F1D872D4-D7E5-4CD8-9DAC-2BC612F08E69}"/>
          </ac:cxnSpMkLst>
        </pc:cxnChg>
      </pc:sldChg>
      <pc:sldChg chg="addSp delSp modSp add mod">
        <pc:chgData name="Graham, Sean R." userId="90b6c7fa-3b62-41c0-bff4-0a8a0813243c" providerId="ADAL" clId="{98626455-1064-EB45-AD7F-DB8BBDF42987}" dt="2022-11-18T20:58:02.656" v="2559" actId="1076"/>
        <pc:sldMkLst>
          <pc:docMk/>
          <pc:sldMk cId="412198867" sldId="331"/>
        </pc:sldMkLst>
        <pc:spChg chg="mod">
          <ac:chgData name="Graham, Sean R." userId="90b6c7fa-3b62-41c0-bff4-0a8a0813243c" providerId="ADAL" clId="{98626455-1064-EB45-AD7F-DB8BBDF42987}" dt="2022-11-18T20:58:02.656" v="2559" actId="1076"/>
          <ac:spMkLst>
            <pc:docMk/>
            <pc:sldMk cId="412198867" sldId="331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8T19:20:55.783" v="1899" actId="1076"/>
          <ac:picMkLst>
            <pc:docMk/>
            <pc:sldMk cId="412198867" sldId="331"/>
            <ac:picMk id="4" creationId="{2FD7A2DB-FE67-700D-9B5F-283FA2C9F623}"/>
          </ac:picMkLst>
        </pc:picChg>
        <pc:picChg chg="add mod">
          <ac:chgData name="Graham, Sean R." userId="90b6c7fa-3b62-41c0-bff4-0a8a0813243c" providerId="ADAL" clId="{98626455-1064-EB45-AD7F-DB8BBDF42987}" dt="2022-11-18T19:20:51.819" v="1898" actId="1076"/>
          <ac:picMkLst>
            <pc:docMk/>
            <pc:sldMk cId="412198867" sldId="331"/>
            <ac:picMk id="6" creationId="{9A9B2517-2C31-9437-E2A5-61752DE71859}"/>
          </ac:picMkLst>
        </pc:picChg>
        <pc:picChg chg="del">
          <ac:chgData name="Graham, Sean R." userId="90b6c7fa-3b62-41c0-bff4-0a8a0813243c" providerId="ADAL" clId="{98626455-1064-EB45-AD7F-DB8BBDF42987}" dt="2022-11-18T19:19:37.439" v="1878" actId="478"/>
          <ac:picMkLst>
            <pc:docMk/>
            <pc:sldMk cId="412198867" sldId="331"/>
            <ac:picMk id="8" creationId="{DAEDD487-3146-AEFE-D1FF-E68F68BDFA7B}"/>
          </ac:picMkLst>
        </pc:picChg>
      </pc:sldChg>
      <pc:sldChg chg="addSp delSp modSp add del mod setBg">
        <pc:chgData name="Graham, Sean R." userId="90b6c7fa-3b62-41c0-bff4-0a8a0813243c" providerId="ADAL" clId="{98626455-1064-EB45-AD7F-DB8BBDF42987}" dt="2022-11-18T19:19:26.164" v="1873" actId="2696"/>
        <pc:sldMkLst>
          <pc:docMk/>
          <pc:sldMk cId="2037622514" sldId="331"/>
        </pc:sldMkLst>
        <pc:spChg chg="mod">
          <ac:chgData name="Graham, Sean R." userId="90b6c7fa-3b62-41c0-bff4-0a8a0813243c" providerId="ADAL" clId="{98626455-1064-EB45-AD7F-DB8BBDF42987}" dt="2022-11-18T19:19:10.087" v="1868" actId="14100"/>
          <ac:spMkLst>
            <pc:docMk/>
            <pc:sldMk cId="2037622514" sldId="331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8T19:17:54.988" v="1854" actId="26606"/>
          <ac:spMkLst>
            <pc:docMk/>
            <pc:sldMk cId="2037622514" sldId="331"/>
            <ac:spMk id="11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8T19:17:54.988" v="1854" actId="26606"/>
          <ac:spMkLst>
            <pc:docMk/>
            <pc:sldMk cId="2037622514" sldId="331"/>
            <ac:spMk id="19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8T19:17:54.988" v="1854" actId="26606"/>
          <ac:spMkLst>
            <pc:docMk/>
            <pc:sldMk cId="2037622514" sldId="331"/>
            <ac:spMk id="21" creationId="{1BD2C934-710E-4E0E-9ED4-03F07E019205}"/>
          </ac:spMkLst>
        </pc:spChg>
        <pc:picChg chg="add mod">
          <ac:chgData name="Graham, Sean R." userId="90b6c7fa-3b62-41c0-bff4-0a8a0813243c" providerId="ADAL" clId="{98626455-1064-EB45-AD7F-DB8BBDF42987}" dt="2022-11-18T19:19:21.937" v="1872" actId="1076"/>
          <ac:picMkLst>
            <pc:docMk/>
            <pc:sldMk cId="2037622514" sldId="331"/>
            <ac:picMk id="4" creationId="{D1D893B4-46F3-7563-DCB6-FDB2CFC82D7E}"/>
          </ac:picMkLst>
        </pc:picChg>
        <pc:picChg chg="add mod">
          <ac:chgData name="Graham, Sean R." userId="90b6c7fa-3b62-41c0-bff4-0a8a0813243c" providerId="ADAL" clId="{98626455-1064-EB45-AD7F-DB8BBDF42987}" dt="2022-11-18T19:19:17.654" v="1871" actId="14100"/>
          <ac:picMkLst>
            <pc:docMk/>
            <pc:sldMk cId="2037622514" sldId="331"/>
            <ac:picMk id="6" creationId="{CF4F5EF1-294D-76B6-5E5A-26B54D311284}"/>
          </ac:picMkLst>
        </pc:picChg>
        <pc:picChg chg="del">
          <ac:chgData name="Graham, Sean R." userId="90b6c7fa-3b62-41c0-bff4-0a8a0813243c" providerId="ADAL" clId="{98626455-1064-EB45-AD7F-DB8BBDF42987}" dt="2022-11-18T19:17:24.884" v="1848" actId="478"/>
          <ac:picMkLst>
            <pc:docMk/>
            <pc:sldMk cId="2037622514" sldId="331"/>
            <ac:picMk id="8" creationId="{DAEDD487-3146-AEFE-D1FF-E68F68BDFA7B}"/>
          </ac:picMkLst>
        </pc:picChg>
        <pc:picChg chg="add">
          <ac:chgData name="Graham, Sean R." userId="90b6c7fa-3b62-41c0-bff4-0a8a0813243c" providerId="ADAL" clId="{98626455-1064-EB45-AD7F-DB8BBDF42987}" dt="2022-11-18T19:17:54.988" v="1854" actId="26606"/>
          <ac:picMkLst>
            <pc:docMk/>
            <pc:sldMk cId="2037622514" sldId="331"/>
            <ac:picMk id="13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8T19:17:54.988" v="1854" actId="26606"/>
          <ac:picMkLst>
            <pc:docMk/>
            <pc:sldMk cId="2037622514" sldId="331"/>
            <ac:picMk id="25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8T19:17:54.988" v="1854" actId="26606"/>
          <ac:cxnSpMkLst>
            <pc:docMk/>
            <pc:sldMk cId="2037622514" sldId="331"/>
            <ac:cxnSpMk id="15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8T19:17:54.988" v="1854" actId="26606"/>
          <ac:cxnSpMkLst>
            <pc:docMk/>
            <pc:sldMk cId="2037622514" sldId="331"/>
            <ac:cxnSpMk id="17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8T19:17:54.988" v="1854" actId="26606"/>
          <ac:cxnSpMkLst>
            <pc:docMk/>
            <pc:sldMk cId="2037622514" sldId="331"/>
            <ac:cxnSpMk id="23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8T19:17:54.988" v="1854" actId="26606"/>
          <ac:cxnSpMkLst>
            <pc:docMk/>
            <pc:sldMk cId="2037622514" sldId="331"/>
            <ac:cxnSpMk id="27" creationId="{F1D872D4-D7E5-4CD8-9DAC-2BC612F08E69}"/>
          </ac:cxnSpMkLst>
        </pc:cxnChg>
      </pc:sldChg>
      <pc:sldChg chg="addSp delSp add del setBg delDesignElem">
        <pc:chgData name="Graham, Sean R." userId="90b6c7fa-3b62-41c0-bff4-0a8a0813243c" providerId="ADAL" clId="{98626455-1064-EB45-AD7F-DB8BBDF42987}" dt="2022-11-18T19:13:04.283" v="1777"/>
        <pc:sldMkLst>
          <pc:docMk/>
          <pc:sldMk cId="922609664" sldId="332"/>
        </pc:sldMkLst>
        <pc:spChg chg="add del">
          <ac:chgData name="Graham, Sean R." userId="90b6c7fa-3b62-41c0-bff4-0a8a0813243c" providerId="ADAL" clId="{98626455-1064-EB45-AD7F-DB8BBDF42987}" dt="2022-11-18T19:13:04.283" v="1777"/>
          <ac:spMkLst>
            <pc:docMk/>
            <pc:sldMk cId="922609664" sldId="332"/>
            <ac:spMk id="13" creationId="{EEA869E1-F851-4A52-92F5-77E592B76A5B}"/>
          </ac:spMkLst>
        </pc:spChg>
        <pc:spChg chg="add del">
          <ac:chgData name="Graham, Sean R." userId="90b6c7fa-3b62-41c0-bff4-0a8a0813243c" providerId="ADAL" clId="{98626455-1064-EB45-AD7F-DB8BBDF42987}" dt="2022-11-18T19:13:04.283" v="1777"/>
          <ac:spMkLst>
            <pc:docMk/>
            <pc:sldMk cId="922609664" sldId="332"/>
            <ac:spMk id="21" creationId="{E7ABCFA2-55B0-438C-A39A-637FFC6246E8}"/>
          </ac:spMkLst>
        </pc:spChg>
        <pc:spChg chg="add del">
          <ac:chgData name="Graham, Sean R." userId="90b6c7fa-3b62-41c0-bff4-0a8a0813243c" providerId="ADAL" clId="{98626455-1064-EB45-AD7F-DB8BBDF42987}" dt="2022-11-18T19:13:04.283" v="1777"/>
          <ac:spMkLst>
            <pc:docMk/>
            <pc:sldMk cId="922609664" sldId="332"/>
            <ac:spMk id="23" creationId="{1BD2C934-710E-4E0E-9ED4-03F07E019205}"/>
          </ac:spMkLst>
        </pc:spChg>
        <pc:picChg chg="add del">
          <ac:chgData name="Graham, Sean R." userId="90b6c7fa-3b62-41c0-bff4-0a8a0813243c" providerId="ADAL" clId="{98626455-1064-EB45-AD7F-DB8BBDF42987}" dt="2022-11-18T19:13:04.283" v="1777"/>
          <ac:picMkLst>
            <pc:docMk/>
            <pc:sldMk cId="922609664" sldId="332"/>
            <ac:picMk id="15" creationId="{B083AD55-8296-44BD-8E14-DD2DDBC351B0}"/>
          </ac:picMkLst>
        </pc:picChg>
        <pc:picChg chg="add del">
          <ac:chgData name="Graham, Sean R." userId="90b6c7fa-3b62-41c0-bff4-0a8a0813243c" providerId="ADAL" clId="{98626455-1064-EB45-AD7F-DB8BBDF42987}" dt="2022-11-18T19:13:04.283" v="1777"/>
          <ac:picMkLst>
            <pc:docMk/>
            <pc:sldMk cId="922609664" sldId="332"/>
            <ac:picMk id="27" creationId="{B0A40572-62E5-460B-AD24-B6628527ACB1}"/>
          </ac:picMkLst>
        </pc:picChg>
        <pc:cxnChg chg="add del">
          <ac:chgData name="Graham, Sean R." userId="90b6c7fa-3b62-41c0-bff4-0a8a0813243c" providerId="ADAL" clId="{98626455-1064-EB45-AD7F-DB8BBDF42987}" dt="2022-11-18T19:13:04.283" v="1777"/>
          <ac:cxnSpMkLst>
            <pc:docMk/>
            <pc:sldMk cId="922609664" sldId="332"/>
            <ac:cxnSpMk id="17" creationId="{2BF46B26-15FC-4C5A-94FA-AE9ED64B5C20}"/>
          </ac:cxnSpMkLst>
        </pc:cxnChg>
        <pc:cxnChg chg="add del">
          <ac:chgData name="Graham, Sean R." userId="90b6c7fa-3b62-41c0-bff4-0a8a0813243c" providerId="ADAL" clId="{98626455-1064-EB45-AD7F-DB8BBDF42987}" dt="2022-11-18T19:13:04.283" v="1777"/>
          <ac:cxnSpMkLst>
            <pc:docMk/>
            <pc:sldMk cId="922609664" sldId="332"/>
            <ac:cxnSpMk id="19" creationId="{912F6065-5345-44BD-B66E-5487CCD7A9B9}"/>
          </ac:cxnSpMkLst>
        </pc:cxnChg>
        <pc:cxnChg chg="add del">
          <ac:chgData name="Graham, Sean R." userId="90b6c7fa-3b62-41c0-bff4-0a8a0813243c" providerId="ADAL" clId="{98626455-1064-EB45-AD7F-DB8BBDF42987}" dt="2022-11-18T19:13:04.283" v="1777"/>
          <ac:cxnSpMkLst>
            <pc:docMk/>
            <pc:sldMk cId="922609664" sldId="332"/>
            <ac:cxnSpMk id="25" creationId="{0AD0F4F3-8F5C-421F-9FC1-DB3ED0BF61DF}"/>
          </ac:cxnSpMkLst>
        </pc:cxnChg>
        <pc:cxnChg chg="add del">
          <ac:chgData name="Graham, Sean R." userId="90b6c7fa-3b62-41c0-bff4-0a8a0813243c" providerId="ADAL" clId="{98626455-1064-EB45-AD7F-DB8BBDF42987}" dt="2022-11-18T19:13:04.283" v="1777"/>
          <ac:cxnSpMkLst>
            <pc:docMk/>
            <pc:sldMk cId="922609664" sldId="332"/>
            <ac:cxnSpMk id="29" creationId="{F1D872D4-D7E5-4CD8-9DAC-2BC612F08E69}"/>
          </ac:cxnSpMkLst>
        </pc:cxnChg>
      </pc:sldChg>
      <pc:sldChg chg="addSp delSp modSp add mod">
        <pc:chgData name="Graham, Sean R." userId="90b6c7fa-3b62-41c0-bff4-0a8a0813243c" providerId="ADAL" clId="{98626455-1064-EB45-AD7F-DB8BBDF42987}" dt="2022-11-18T20:58:08.789" v="2560" actId="1076"/>
        <pc:sldMkLst>
          <pc:docMk/>
          <pc:sldMk cId="3905852273" sldId="332"/>
        </pc:sldMkLst>
        <pc:spChg chg="mod">
          <ac:chgData name="Graham, Sean R." userId="90b6c7fa-3b62-41c0-bff4-0a8a0813243c" providerId="ADAL" clId="{98626455-1064-EB45-AD7F-DB8BBDF42987}" dt="2022-11-18T20:58:08.789" v="2560" actId="1076"/>
          <ac:spMkLst>
            <pc:docMk/>
            <pc:sldMk cId="3905852273" sldId="332"/>
            <ac:spMk id="2" creationId="{A3CD7CF0-E60B-9B1B-D72F-D5D9FC2663FD}"/>
          </ac:spMkLst>
        </pc:spChg>
        <pc:picChg chg="add mod">
          <ac:chgData name="Graham, Sean R." userId="90b6c7fa-3b62-41c0-bff4-0a8a0813243c" providerId="ADAL" clId="{98626455-1064-EB45-AD7F-DB8BBDF42987}" dt="2022-11-18T19:21:50.235" v="1906" actId="1076"/>
          <ac:picMkLst>
            <pc:docMk/>
            <pc:sldMk cId="3905852273" sldId="332"/>
            <ac:picMk id="4" creationId="{ED166673-2424-C50E-078F-1201B24F9136}"/>
          </ac:picMkLst>
        </pc:picChg>
        <pc:picChg chg="del">
          <ac:chgData name="Graham, Sean R." userId="90b6c7fa-3b62-41c0-bff4-0a8a0813243c" providerId="ADAL" clId="{98626455-1064-EB45-AD7F-DB8BBDF42987}" dt="2022-11-18T19:21:34.867" v="1901" actId="478"/>
          <ac:picMkLst>
            <pc:docMk/>
            <pc:sldMk cId="3905852273" sldId="332"/>
            <ac:picMk id="8" creationId="{DAEDD487-3146-AEFE-D1FF-E68F68BDFA7B}"/>
          </ac:picMkLst>
        </pc:picChg>
      </pc:sldChg>
      <pc:sldChg chg="addSp delSp modSp add mod">
        <pc:chgData name="Graham, Sean R." userId="90b6c7fa-3b62-41c0-bff4-0a8a0813243c" providerId="ADAL" clId="{98626455-1064-EB45-AD7F-DB8BBDF42987}" dt="2022-11-21T00:43:11.396" v="2606" actId="14100"/>
        <pc:sldMkLst>
          <pc:docMk/>
          <pc:sldMk cId="805408209" sldId="333"/>
        </pc:sldMkLst>
        <pc:spChg chg="mod">
          <ac:chgData name="Graham, Sean R." userId="90b6c7fa-3b62-41c0-bff4-0a8a0813243c" providerId="ADAL" clId="{98626455-1064-EB45-AD7F-DB8BBDF42987}" dt="2022-11-21T00:43:11.396" v="2606" actId="14100"/>
          <ac:spMkLst>
            <pc:docMk/>
            <pc:sldMk cId="805408209" sldId="333"/>
            <ac:spMk id="2" creationId="{A3CD7CF0-E60B-9B1B-D72F-D5D9FC2663FD}"/>
          </ac:spMkLst>
        </pc:spChg>
        <pc:picChg chg="add mod modCrop">
          <ac:chgData name="Graham, Sean R." userId="90b6c7fa-3b62-41c0-bff4-0a8a0813243c" providerId="ADAL" clId="{98626455-1064-EB45-AD7F-DB8BBDF42987}" dt="2022-11-18T19:25:19.935" v="1954" actId="14100"/>
          <ac:picMkLst>
            <pc:docMk/>
            <pc:sldMk cId="805408209" sldId="333"/>
            <ac:picMk id="4" creationId="{F9939768-BD4B-0627-BA3A-44916A002DD1}"/>
          </ac:picMkLst>
        </pc:picChg>
        <pc:picChg chg="add mod">
          <ac:chgData name="Graham, Sean R." userId="90b6c7fa-3b62-41c0-bff4-0a8a0813243c" providerId="ADAL" clId="{98626455-1064-EB45-AD7F-DB8BBDF42987}" dt="2022-11-18T19:24:28.168" v="1951" actId="1076"/>
          <ac:picMkLst>
            <pc:docMk/>
            <pc:sldMk cId="805408209" sldId="333"/>
            <ac:picMk id="6" creationId="{49A78827-3BD5-5E98-7A33-C64DE437C4CA}"/>
          </ac:picMkLst>
        </pc:picChg>
        <pc:picChg chg="del">
          <ac:chgData name="Graham, Sean R." userId="90b6c7fa-3b62-41c0-bff4-0a8a0813243c" providerId="ADAL" clId="{98626455-1064-EB45-AD7F-DB8BBDF42987}" dt="2022-11-18T19:23:54.933" v="1941" actId="478"/>
          <ac:picMkLst>
            <pc:docMk/>
            <pc:sldMk cId="805408209" sldId="333"/>
            <ac:picMk id="8" creationId="{40F4FEE3-46DB-C907-B92C-B001351BAC49}"/>
          </ac:picMkLst>
        </pc:picChg>
      </pc:sldChg>
      <pc:sldChg chg="addSp delSp modSp add mod setBg">
        <pc:chgData name="Graham, Sean R." userId="90b6c7fa-3b62-41c0-bff4-0a8a0813243c" providerId="ADAL" clId="{98626455-1064-EB45-AD7F-DB8BBDF42987}" dt="2022-11-18T20:58:30.007" v="2563" actId="1076"/>
        <pc:sldMkLst>
          <pc:docMk/>
          <pc:sldMk cId="2819219539" sldId="334"/>
        </pc:sldMkLst>
        <pc:spChg chg="mod">
          <ac:chgData name="Graham, Sean R." userId="90b6c7fa-3b62-41c0-bff4-0a8a0813243c" providerId="ADAL" clId="{98626455-1064-EB45-AD7F-DB8BBDF42987}" dt="2022-11-18T20:58:30.007" v="2563" actId="1076"/>
          <ac:spMkLst>
            <pc:docMk/>
            <pc:sldMk cId="2819219539" sldId="334"/>
            <ac:spMk id="2" creationId="{A3CD7CF0-E60B-9B1B-D72F-D5D9FC2663FD}"/>
          </ac:spMkLst>
        </pc:spChg>
        <pc:spChg chg="add">
          <ac:chgData name="Graham, Sean R." userId="90b6c7fa-3b62-41c0-bff4-0a8a0813243c" providerId="ADAL" clId="{98626455-1064-EB45-AD7F-DB8BBDF42987}" dt="2022-11-18T19:28:02.936" v="1964" actId="26606"/>
          <ac:spMkLst>
            <pc:docMk/>
            <pc:sldMk cId="2819219539" sldId="334"/>
            <ac:spMk id="13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8T19:28:02.936" v="1964" actId="26606"/>
          <ac:spMkLst>
            <pc:docMk/>
            <pc:sldMk cId="2819219539" sldId="334"/>
            <ac:spMk id="21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8T19:28:02.936" v="1964" actId="26606"/>
          <ac:spMkLst>
            <pc:docMk/>
            <pc:sldMk cId="2819219539" sldId="334"/>
            <ac:spMk id="23" creationId="{1BD2C934-710E-4E0E-9ED4-03F07E019205}"/>
          </ac:spMkLst>
        </pc:spChg>
        <pc:picChg chg="del">
          <ac:chgData name="Graham, Sean R." userId="90b6c7fa-3b62-41c0-bff4-0a8a0813243c" providerId="ADAL" clId="{98626455-1064-EB45-AD7F-DB8BBDF42987}" dt="2022-11-18T19:25:47.310" v="1957" actId="478"/>
          <ac:picMkLst>
            <pc:docMk/>
            <pc:sldMk cId="2819219539" sldId="334"/>
            <ac:picMk id="4" creationId="{F9939768-BD4B-0627-BA3A-44916A002DD1}"/>
          </ac:picMkLst>
        </pc:picChg>
        <pc:picChg chg="add mod ord">
          <ac:chgData name="Graham, Sean R." userId="90b6c7fa-3b62-41c0-bff4-0a8a0813243c" providerId="ADAL" clId="{98626455-1064-EB45-AD7F-DB8BBDF42987}" dt="2022-11-18T19:31:04.987" v="2027" actId="1076"/>
          <ac:picMkLst>
            <pc:docMk/>
            <pc:sldMk cId="2819219539" sldId="334"/>
            <ac:picMk id="5" creationId="{6F178DD9-3F35-D460-C28E-9FFE8DA1AADF}"/>
          </ac:picMkLst>
        </pc:picChg>
        <pc:picChg chg="del">
          <ac:chgData name="Graham, Sean R." userId="90b6c7fa-3b62-41c0-bff4-0a8a0813243c" providerId="ADAL" clId="{98626455-1064-EB45-AD7F-DB8BBDF42987}" dt="2022-11-18T19:25:46.718" v="1956" actId="478"/>
          <ac:picMkLst>
            <pc:docMk/>
            <pc:sldMk cId="2819219539" sldId="334"/>
            <ac:picMk id="6" creationId="{49A78827-3BD5-5E98-7A33-C64DE437C4CA}"/>
          </ac:picMkLst>
        </pc:picChg>
        <pc:picChg chg="add mod">
          <ac:chgData name="Graham, Sean R." userId="90b6c7fa-3b62-41c0-bff4-0a8a0813243c" providerId="ADAL" clId="{98626455-1064-EB45-AD7F-DB8BBDF42987}" dt="2022-11-18T19:31:02.802" v="2026" actId="1076"/>
          <ac:picMkLst>
            <pc:docMk/>
            <pc:sldMk cId="2819219539" sldId="334"/>
            <ac:picMk id="8" creationId="{930E3339-0BFC-CA7C-779C-21EC561AF41D}"/>
          </ac:picMkLst>
        </pc:picChg>
        <pc:picChg chg="add">
          <ac:chgData name="Graham, Sean R." userId="90b6c7fa-3b62-41c0-bff4-0a8a0813243c" providerId="ADAL" clId="{98626455-1064-EB45-AD7F-DB8BBDF42987}" dt="2022-11-18T19:28:02.936" v="1964" actId="26606"/>
          <ac:picMkLst>
            <pc:docMk/>
            <pc:sldMk cId="2819219539" sldId="334"/>
            <ac:picMk id="15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8T19:28:02.936" v="1964" actId="26606"/>
          <ac:picMkLst>
            <pc:docMk/>
            <pc:sldMk cId="2819219539" sldId="334"/>
            <ac:picMk id="27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8T19:28:02.936" v="1964" actId="26606"/>
          <ac:cxnSpMkLst>
            <pc:docMk/>
            <pc:sldMk cId="2819219539" sldId="334"/>
            <ac:cxnSpMk id="17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8T19:28:02.936" v="1964" actId="26606"/>
          <ac:cxnSpMkLst>
            <pc:docMk/>
            <pc:sldMk cId="2819219539" sldId="334"/>
            <ac:cxnSpMk id="19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8T19:28:02.936" v="1964" actId="26606"/>
          <ac:cxnSpMkLst>
            <pc:docMk/>
            <pc:sldMk cId="2819219539" sldId="334"/>
            <ac:cxnSpMk id="25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8T19:28:02.936" v="1964" actId="26606"/>
          <ac:cxnSpMkLst>
            <pc:docMk/>
            <pc:sldMk cId="2819219539" sldId="334"/>
            <ac:cxnSpMk id="29" creationId="{F1D872D4-D7E5-4CD8-9DAC-2BC612F08E69}"/>
          </ac:cxnSpMkLst>
        </pc:cxnChg>
      </pc:sldChg>
      <pc:sldChg chg="new del">
        <pc:chgData name="Graham, Sean R." userId="90b6c7fa-3b62-41c0-bff4-0a8a0813243c" providerId="ADAL" clId="{98626455-1064-EB45-AD7F-DB8BBDF42987}" dt="2022-11-18T19:42:09.913" v="2086" actId="680"/>
        <pc:sldMkLst>
          <pc:docMk/>
          <pc:sldMk cId="966277292" sldId="335"/>
        </pc:sldMkLst>
      </pc:sldChg>
      <pc:sldChg chg="addSp delSp modSp new add del mod">
        <pc:chgData name="Graham, Sean R." userId="90b6c7fa-3b62-41c0-bff4-0a8a0813243c" providerId="ADAL" clId="{98626455-1064-EB45-AD7F-DB8BBDF42987}" dt="2022-11-18T20:59:18.888" v="2568" actId="1076"/>
        <pc:sldMkLst>
          <pc:docMk/>
          <pc:sldMk cId="3449675655" sldId="335"/>
        </pc:sldMkLst>
        <pc:spChg chg="mod">
          <ac:chgData name="Graham, Sean R." userId="90b6c7fa-3b62-41c0-bff4-0a8a0813243c" providerId="ADAL" clId="{98626455-1064-EB45-AD7F-DB8BBDF42987}" dt="2022-11-18T20:59:18.888" v="2568" actId="1076"/>
          <ac:spMkLst>
            <pc:docMk/>
            <pc:sldMk cId="3449675655" sldId="335"/>
            <ac:spMk id="2" creationId="{3F73189D-01D9-0401-42F3-592843D94217}"/>
          </ac:spMkLst>
        </pc:spChg>
        <pc:spChg chg="add del">
          <ac:chgData name="Graham, Sean R." userId="90b6c7fa-3b62-41c0-bff4-0a8a0813243c" providerId="ADAL" clId="{98626455-1064-EB45-AD7F-DB8BBDF42987}" dt="2022-11-18T19:42:15.873" v="2089" actId="22"/>
          <ac:spMkLst>
            <pc:docMk/>
            <pc:sldMk cId="3449675655" sldId="335"/>
            <ac:spMk id="4" creationId="{DBDF4D53-BFB4-E599-66CD-AEC93D090BAC}"/>
          </ac:spMkLst>
        </pc:spChg>
        <pc:picChg chg="add del mod">
          <ac:chgData name="Graham, Sean R." userId="90b6c7fa-3b62-41c0-bff4-0a8a0813243c" providerId="ADAL" clId="{98626455-1064-EB45-AD7F-DB8BBDF42987}" dt="2022-11-18T19:47:40.608" v="2176" actId="21"/>
          <ac:picMkLst>
            <pc:docMk/>
            <pc:sldMk cId="3449675655" sldId="335"/>
            <ac:picMk id="6" creationId="{990ACBA5-86A5-550C-8FB7-463CD2F318F8}"/>
          </ac:picMkLst>
        </pc:picChg>
        <pc:picChg chg="add del mod">
          <ac:chgData name="Graham, Sean R." userId="90b6c7fa-3b62-41c0-bff4-0a8a0813243c" providerId="ADAL" clId="{98626455-1064-EB45-AD7F-DB8BBDF42987}" dt="2022-11-18T19:47:40.937" v="2177"/>
          <ac:picMkLst>
            <pc:docMk/>
            <pc:sldMk cId="3449675655" sldId="335"/>
            <ac:picMk id="7" creationId="{9F0DA1B6-6816-A23E-964A-2FD9662A2AFB}"/>
          </ac:picMkLst>
        </pc:picChg>
      </pc:sldChg>
      <pc:sldChg chg="addSp delSp modSp add del mod ord setBg">
        <pc:chgData name="Graham, Sean R." userId="90b6c7fa-3b62-41c0-bff4-0a8a0813243c" providerId="ADAL" clId="{98626455-1064-EB45-AD7F-DB8BBDF42987}" dt="2022-11-18T20:59:25.605" v="2569" actId="1076"/>
        <pc:sldMkLst>
          <pc:docMk/>
          <pc:sldMk cId="1572434096" sldId="336"/>
        </pc:sldMkLst>
        <pc:spChg chg="mod">
          <ac:chgData name="Graham, Sean R." userId="90b6c7fa-3b62-41c0-bff4-0a8a0813243c" providerId="ADAL" clId="{98626455-1064-EB45-AD7F-DB8BBDF42987}" dt="2022-11-18T20:59:25.605" v="2569" actId="1076"/>
          <ac:spMkLst>
            <pc:docMk/>
            <pc:sldMk cId="1572434096" sldId="336"/>
            <ac:spMk id="2" creationId="{3F73189D-01D9-0401-42F3-592843D94217}"/>
          </ac:spMkLst>
        </pc:spChg>
        <pc:spChg chg="add">
          <ac:chgData name="Graham, Sean R." userId="90b6c7fa-3b62-41c0-bff4-0a8a0813243c" providerId="ADAL" clId="{98626455-1064-EB45-AD7F-DB8BBDF42987}" dt="2022-11-18T19:44:27.138" v="2146" actId="26606"/>
          <ac:spMkLst>
            <pc:docMk/>
            <pc:sldMk cId="1572434096" sldId="336"/>
            <ac:spMk id="11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8T19:44:27.138" v="2146" actId="26606"/>
          <ac:spMkLst>
            <pc:docMk/>
            <pc:sldMk cId="1572434096" sldId="336"/>
            <ac:spMk id="19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8T19:44:27.138" v="2146" actId="26606"/>
          <ac:spMkLst>
            <pc:docMk/>
            <pc:sldMk cId="1572434096" sldId="336"/>
            <ac:spMk id="21" creationId="{1BD2C934-710E-4E0E-9ED4-03F07E019205}"/>
          </ac:spMkLst>
        </pc:spChg>
        <pc:picChg chg="add del mod">
          <ac:chgData name="Graham, Sean R." userId="90b6c7fa-3b62-41c0-bff4-0a8a0813243c" providerId="ADAL" clId="{98626455-1064-EB45-AD7F-DB8BBDF42987}" dt="2022-11-18T19:47:59.045" v="2186" actId="21"/>
          <ac:picMkLst>
            <pc:docMk/>
            <pc:sldMk cId="1572434096" sldId="336"/>
            <ac:picMk id="4" creationId="{9723D012-5883-90EA-4976-ED907830ECF8}"/>
          </ac:picMkLst>
        </pc:picChg>
        <pc:picChg chg="add mod">
          <ac:chgData name="Graham, Sean R." userId="90b6c7fa-3b62-41c0-bff4-0a8a0813243c" providerId="ADAL" clId="{98626455-1064-EB45-AD7F-DB8BBDF42987}" dt="2022-11-18T19:48:26.421" v="2199" actId="1035"/>
          <ac:picMkLst>
            <pc:docMk/>
            <pc:sldMk cId="1572434096" sldId="336"/>
            <ac:picMk id="6" creationId="{56D6516A-6CE6-0292-0CFB-3173D73E6AD1}"/>
          </ac:picMkLst>
        </pc:picChg>
        <pc:picChg chg="add del mod">
          <ac:chgData name="Graham, Sean R." userId="90b6c7fa-3b62-41c0-bff4-0a8a0813243c" providerId="ADAL" clId="{98626455-1064-EB45-AD7F-DB8BBDF42987}" dt="2022-11-18T19:47:42.174" v="2180"/>
          <ac:picMkLst>
            <pc:docMk/>
            <pc:sldMk cId="1572434096" sldId="336"/>
            <ac:picMk id="7" creationId="{96F5DB61-BB59-1E3F-F05F-F12F1A6D31F7}"/>
          </ac:picMkLst>
        </pc:picChg>
        <pc:picChg chg="add del mod">
          <ac:chgData name="Graham, Sean R." userId="90b6c7fa-3b62-41c0-bff4-0a8a0813243c" providerId="ADAL" clId="{98626455-1064-EB45-AD7F-DB8BBDF42987}" dt="2022-11-18T19:47:40.289" v="2175"/>
          <ac:picMkLst>
            <pc:docMk/>
            <pc:sldMk cId="1572434096" sldId="336"/>
            <ac:picMk id="8" creationId="{F6BEB912-C858-331A-2704-83D006CD7A9E}"/>
          </ac:picMkLst>
        </pc:picChg>
        <pc:picChg chg="add mod">
          <ac:chgData name="Graham, Sean R." userId="90b6c7fa-3b62-41c0-bff4-0a8a0813243c" providerId="ADAL" clId="{98626455-1064-EB45-AD7F-DB8BBDF42987}" dt="2022-11-18T19:48:23.094" v="2195" actId="1036"/>
          <ac:picMkLst>
            <pc:docMk/>
            <pc:sldMk cId="1572434096" sldId="336"/>
            <ac:picMk id="9" creationId="{32441F7D-7750-E000-CB5A-C103C8E9F2C8}"/>
          </ac:picMkLst>
        </pc:picChg>
        <pc:picChg chg="add">
          <ac:chgData name="Graham, Sean R." userId="90b6c7fa-3b62-41c0-bff4-0a8a0813243c" providerId="ADAL" clId="{98626455-1064-EB45-AD7F-DB8BBDF42987}" dt="2022-11-18T19:44:27.138" v="2146" actId="26606"/>
          <ac:picMkLst>
            <pc:docMk/>
            <pc:sldMk cId="1572434096" sldId="336"/>
            <ac:picMk id="13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8T19:44:27.138" v="2146" actId="26606"/>
          <ac:picMkLst>
            <pc:docMk/>
            <pc:sldMk cId="1572434096" sldId="336"/>
            <ac:picMk id="25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8T19:44:27.138" v="2146" actId="26606"/>
          <ac:cxnSpMkLst>
            <pc:docMk/>
            <pc:sldMk cId="1572434096" sldId="336"/>
            <ac:cxnSpMk id="15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8T19:44:27.138" v="2146" actId="26606"/>
          <ac:cxnSpMkLst>
            <pc:docMk/>
            <pc:sldMk cId="1572434096" sldId="336"/>
            <ac:cxnSpMk id="17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8T19:44:27.138" v="2146" actId="26606"/>
          <ac:cxnSpMkLst>
            <pc:docMk/>
            <pc:sldMk cId="1572434096" sldId="336"/>
            <ac:cxnSpMk id="23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8T19:44:27.138" v="2146" actId="26606"/>
          <ac:cxnSpMkLst>
            <pc:docMk/>
            <pc:sldMk cId="1572434096" sldId="336"/>
            <ac:cxnSpMk id="27" creationId="{F1D872D4-D7E5-4CD8-9DAC-2BC612F08E69}"/>
          </ac:cxnSpMkLst>
        </pc:cxnChg>
      </pc:sldChg>
      <pc:sldChg chg="addSp delSp modSp add mod setBg">
        <pc:chgData name="Graham, Sean R." userId="90b6c7fa-3b62-41c0-bff4-0a8a0813243c" providerId="ADAL" clId="{98626455-1064-EB45-AD7F-DB8BBDF42987}" dt="2022-11-18T20:59:30.154" v="2570" actId="1076"/>
        <pc:sldMkLst>
          <pc:docMk/>
          <pc:sldMk cId="2991130920" sldId="337"/>
        </pc:sldMkLst>
        <pc:spChg chg="mod">
          <ac:chgData name="Graham, Sean R." userId="90b6c7fa-3b62-41c0-bff4-0a8a0813243c" providerId="ADAL" clId="{98626455-1064-EB45-AD7F-DB8BBDF42987}" dt="2022-11-18T20:59:30.154" v="2570" actId="1076"/>
          <ac:spMkLst>
            <pc:docMk/>
            <pc:sldMk cId="2991130920" sldId="337"/>
            <ac:spMk id="2" creationId="{3F73189D-01D9-0401-42F3-592843D94217}"/>
          </ac:spMkLst>
        </pc:spChg>
        <pc:spChg chg="add">
          <ac:chgData name="Graham, Sean R." userId="90b6c7fa-3b62-41c0-bff4-0a8a0813243c" providerId="ADAL" clId="{98626455-1064-EB45-AD7F-DB8BBDF42987}" dt="2022-11-18T19:49:50.595" v="2210" actId="26606"/>
          <ac:spMkLst>
            <pc:docMk/>
            <pc:sldMk cId="2991130920" sldId="337"/>
            <ac:spMk id="11" creationId="{EEA869E1-F851-4A52-92F5-77E592B76A5B}"/>
          </ac:spMkLst>
        </pc:spChg>
        <pc:spChg chg="add">
          <ac:chgData name="Graham, Sean R." userId="90b6c7fa-3b62-41c0-bff4-0a8a0813243c" providerId="ADAL" clId="{98626455-1064-EB45-AD7F-DB8BBDF42987}" dt="2022-11-18T19:49:50.595" v="2210" actId="26606"/>
          <ac:spMkLst>
            <pc:docMk/>
            <pc:sldMk cId="2991130920" sldId="337"/>
            <ac:spMk id="19" creationId="{E7ABCFA2-55B0-438C-A39A-637FFC6246E8}"/>
          </ac:spMkLst>
        </pc:spChg>
        <pc:spChg chg="add">
          <ac:chgData name="Graham, Sean R." userId="90b6c7fa-3b62-41c0-bff4-0a8a0813243c" providerId="ADAL" clId="{98626455-1064-EB45-AD7F-DB8BBDF42987}" dt="2022-11-18T19:49:50.595" v="2210" actId="26606"/>
          <ac:spMkLst>
            <pc:docMk/>
            <pc:sldMk cId="2991130920" sldId="337"/>
            <ac:spMk id="21" creationId="{1BD2C934-710E-4E0E-9ED4-03F07E019205}"/>
          </ac:spMkLst>
        </pc:spChg>
        <pc:picChg chg="add del mod">
          <ac:chgData name="Graham, Sean R." userId="90b6c7fa-3b62-41c0-bff4-0a8a0813243c" providerId="ADAL" clId="{98626455-1064-EB45-AD7F-DB8BBDF42987}" dt="2022-11-18T19:50:47.484" v="2216" actId="21"/>
          <ac:picMkLst>
            <pc:docMk/>
            <pc:sldMk cId="2991130920" sldId="337"/>
            <ac:picMk id="4" creationId="{82D75F8E-2003-C221-D690-6327419AB806}"/>
          </ac:picMkLst>
        </pc:picChg>
        <pc:picChg chg="add mod">
          <ac:chgData name="Graham, Sean R." userId="90b6c7fa-3b62-41c0-bff4-0a8a0813243c" providerId="ADAL" clId="{98626455-1064-EB45-AD7F-DB8BBDF42987}" dt="2022-11-18T19:51:24.156" v="2227" actId="1076"/>
          <ac:picMkLst>
            <pc:docMk/>
            <pc:sldMk cId="2991130920" sldId="337"/>
            <ac:picMk id="6" creationId="{D1483654-0AD4-2163-6F60-1EE24F201AB2}"/>
          </ac:picMkLst>
        </pc:picChg>
        <pc:picChg chg="add mod">
          <ac:chgData name="Graham, Sean R." userId="90b6c7fa-3b62-41c0-bff4-0a8a0813243c" providerId="ADAL" clId="{98626455-1064-EB45-AD7F-DB8BBDF42987}" dt="2022-11-18T19:51:18.073" v="2226" actId="14100"/>
          <ac:picMkLst>
            <pc:docMk/>
            <pc:sldMk cId="2991130920" sldId="337"/>
            <ac:picMk id="7" creationId="{DE621D9A-79A5-5738-7E49-5E10910D3998}"/>
          </ac:picMkLst>
        </pc:picChg>
        <pc:picChg chg="add">
          <ac:chgData name="Graham, Sean R." userId="90b6c7fa-3b62-41c0-bff4-0a8a0813243c" providerId="ADAL" clId="{98626455-1064-EB45-AD7F-DB8BBDF42987}" dt="2022-11-18T19:49:50.595" v="2210" actId="26606"/>
          <ac:picMkLst>
            <pc:docMk/>
            <pc:sldMk cId="2991130920" sldId="337"/>
            <ac:picMk id="13" creationId="{B083AD55-8296-44BD-8E14-DD2DDBC351B0}"/>
          </ac:picMkLst>
        </pc:picChg>
        <pc:picChg chg="add">
          <ac:chgData name="Graham, Sean R." userId="90b6c7fa-3b62-41c0-bff4-0a8a0813243c" providerId="ADAL" clId="{98626455-1064-EB45-AD7F-DB8BBDF42987}" dt="2022-11-18T19:49:50.595" v="2210" actId="26606"/>
          <ac:picMkLst>
            <pc:docMk/>
            <pc:sldMk cId="2991130920" sldId="337"/>
            <ac:picMk id="25" creationId="{B0A40572-62E5-460B-AD24-B6628527ACB1}"/>
          </ac:picMkLst>
        </pc:picChg>
        <pc:cxnChg chg="add">
          <ac:chgData name="Graham, Sean R." userId="90b6c7fa-3b62-41c0-bff4-0a8a0813243c" providerId="ADAL" clId="{98626455-1064-EB45-AD7F-DB8BBDF42987}" dt="2022-11-18T19:49:50.595" v="2210" actId="26606"/>
          <ac:cxnSpMkLst>
            <pc:docMk/>
            <pc:sldMk cId="2991130920" sldId="337"/>
            <ac:cxnSpMk id="15" creationId="{2BF46B26-15FC-4C5A-94FA-AE9ED64B5C20}"/>
          </ac:cxnSpMkLst>
        </pc:cxnChg>
        <pc:cxnChg chg="add">
          <ac:chgData name="Graham, Sean R." userId="90b6c7fa-3b62-41c0-bff4-0a8a0813243c" providerId="ADAL" clId="{98626455-1064-EB45-AD7F-DB8BBDF42987}" dt="2022-11-18T19:49:50.595" v="2210" actId="26606"/>
          <ac:cxnSpMkLst>
            <pc:docMk/>
            <pc:sldMk cId="2991130920" sldId="337"/>
            <ac:cxnSpMk id="17" creationId="{912F6065-5345-44BD-B66E-5487CCD7A9B9}"/>
          </ac:cxnSpMkLst>
        </pc:cxnChg>
        <pc:cxnChg chg="add">
          <ac:chgData name="Graham, Sean R." userId="90b6c7fa-3b62-41c0-bff4-0a8a0813243c" providerId="ADAL" clId="{98626455-1064-EB45-AD7F-DB8BBDF42987}" dt="2022-11-18T19:49:50.595" v="2210" actId="26606"/>
          <ac:cxnSpMkLst>
            <pc:docMk/>
            <pc:sldMk cId="2991130920" sldId="337"/>
            <ac:cxnSpMk id="23" creationId="{0AD0F4F3-8F5C-421F-9FC1-DB3ED0BF61DF}"/>
          </ac:cxnSpMkLst>
        </pc:cxnChg>
        <pc:cxnChg chg="add">
          <ac:chgData name="Graham, Sean R." userId="90b6c7fa-3b62-41c0-bff4-0a8a0813243c" providerId="ADAL" clId="{98626455-1064-EB45-AD7F-DB8BBDF42987}" dt="2022-11-18T19:49:50.595" v="2210" actId="26606"/>
          <ac:cxnSpMkLst>
            <pc:docMk/>
            <pc:sldMk cId="2991130920" sldId="337"/>
            <ac:cxnSpMk id="27" creationId="{F1D872D4-D7E5-4CD8-9DAC-2BC612F08E69}"/>
          </ac:cxnSpMkLst>
        </pc:cxnChg>
      </pc:sldChg>
      <pc:sldChg chg="delSp modSp new mod">
        <pc:chgData name="Graham, Sean R." userId="90b6c7fa-3b62-41c0-bff4-0a8a0813243c" providerId="ADAL" clId="{98626455-1064-EB45-AD7F-DB8BBDF42987}" dt="2022-11-18T20:43:13.997" v="2446" actId="255"/>
        <pc:sldMkLst>
          <pc:docMk/>
          <pc:sldMk cId="1668845870" sldId="338"/>
        </pc:sldMkLst>
        <pc:spChg chg="mod">
          <ac:chgData name="Graham, Sean R." userId="90b6c7fa-3b62-41c0-bff4-0a8a0813243c" providerId="ADAL" clId="{98626455-1064-EB45-AD7F-DB8BBDF42987}" dt="2022-11-18T20:43:13.997" v="2446" actId="255"/>
          <ac:spMkLst>
            <pc:docMk/>
            <pc:sldMk cId="1668845870" sldId="338"/>
            <ac:spMk id="2" creationId="{8ABCD226-71BB-481C-B36A-FEECE32721C5}"/>
          </ac:spMkLst>
        </pc:spChg>
        <pc:spChg chg="del">
          <ac:chgData name="Graham, Sean R." userId="90b6c7fa-3b62-41c0-bff4-0a8a0813243c" providerId="ADAL" clId="{98626455-1064-EB45-AD7F-DB8BBDF42987}" dt="2022-11-18T19:51:40.513" v="2240" actId="478"/>
          <ac:spMkLst>
            <pc:docMk/>
            <pc:sldMk cId="1668845870" sldId="338"/>
            <ac:spMk id="3" creationId="{3EDA3A0C-7311-2114-3177-052337533CBB}"/>
          </ac:spMkLst>
        </pc:spChg>
      </pc:sldChg>
      <pc:sldChg chg="add del">
        <pc:chgData name="Graham, Sean R." userId="90b6c7fa-3b62-41c0-bff4-0a8a0813243c" providerId="ADAL" clId="{98626455-1064-EB45-AD7F-DB8BBDF42987}" dt="2022-11-18T19:51:28.344" v="2228" actId="2696"/>
        <pc:sldMkLst>
          <pc:docMk/>
          <pc:sldMk cId="2058814081" sldId="338"/>
        </pc:sldMkLst>
      </pc:sldChg>
      <pc:sldChg chg="add del">
        <pc:chgData name="Graham, Sean R." userId="90b6c7fa-3b62-41c0-bff4-0a8a0813243c" providerId="ADAL" clId="{98626455-1064-EB45-AD7F-DB8BBDF42987}" dt="2022-11-18T19:43:15.610" v="2122"/>
        <pc:sldMkLst>
          <pc:docMk/>
          <pc:sldMk cId="1090195511" sldId="339"/>
        </pc:sldMkLst>
      </pc:sldChg>
      <pc:sldChg chg="addSp delSp modSp add del mod setBg delDesignElem">
        <pc:chgData name="Graham, Sean R." userId="90b6c7fa-3b62-41c0-bff4-0a8a0813243c" providerId="ADAL" clId="{98626455-1064-EB45-AD7F-DB8BBDF42987}" dt="2022-11-18T20:25:33.741" v="2274" actId="2696"/>
        <pc:sldMkLst>
          <pc:docMk/>
          <pc:sldMk cId="1848176620" sldId="339"/>
        </pc:sldMkLst>
        <pc:spChg chg="mod">
          <ac:chgData name="Graham, Sean R." userId="90b6c7fa-3b62-41c0-bff4-0a8a0813243c" providerId="ADAL" clId="{98626455-1064-EB45-AD7F-DB8BBDF42987}" dt="2022-11-18T20:25:07.678" v="2271" actId="27636"/>
          <ac:spMkLst>
            <pc:docMk/>
            <pc:sldMk cId="1848176620" sldId="339"/>
            <ac:spMk id="2" creationId="{81F70494-60C4-F61B-964F-42A3231A43C9}"/>
          </ac:spMkLst>
        </pc:spChg>
        <pc:spChg chg="del">
          <ac:chgData name="Graham, Sean R." userId="90b6c7fa-3b62-41c0-bff4-0a8a0813243c" providerId="ADAL" clId="{98626455-1064-EB45-AD7F-DB8BBDF42987}" dt="2022-11-18T20:24:58.531" v="2266"/>
          <ac:spMkLst>
            <pc:docMk/>
            <pc:sldMk cId="1848176620" sldId="339"/>
            <ac:spMk id="13" creationId="{E724B9E8-02C8-4B2E-8770-A00A67760DF0}"/>
          </ac:spMkLst>
        </pc:spChg>
        <pc:spChg chg="del">
          <ac:chgData name="Graham, Sean R." userId="90b6c7fa-3b62-41c0-bff4-0a8a0813243c" providerId="ADAL" clId="{98626455-1064-EB45-AD7F-DB8BBDF42987}" dt="2022-11-18T20:24:58.531" v="2266"/>
          <ac:spMkLst>
            <pc:docMk/>
            <pc:sldMk cId="1848176620" sldId="339"/>
            <ac:spMk id="21" creationId="{0F28EA84-13B4-4494-A4D3-8DE462FF0E6B}"/>
          </ac:spMkLst>
        </pc:spChg>
        <pc:spChg chg="del">
          <ac:chgData name="Graham, Sean R." userId="90b6c7fa-3b62-41c0-bff4-0a8a0813243c" providerId="ADAL" clId="{98626455-1064-EB45-AD7F-DB8BBDF42987}" dt="2022-11-18T20:24:58.531" v="2266"/>
          <ac:spMkLst>
            <pc:docMk/>
            <pc:sldMk cId="1848176620" sldId="339"/>
            <ac:spMk id="23" creationId="{6BEB1B24-66CE-4D63-A39D-2D1B481DF95E}"/>
          </ac:spMkLst>
        </pc:spChg>
        <pc:picChg chg="add mod">
          <ac:chgData name="Graham, Sean R." userId="90b6c7fa-3b62-41c0-bff4-0a8a0813243c" providerId="ADAL" clId="{98626455-1064-EB45-AD7F-DB8BBDF42987}" dt="2022-11-18T20:25:22.264" v="2273" actId="1076"/>
          <ac:picMkLst>
            <pc:docMk/>
            <pc:sldMk cId="1848176620" sldId="339"/>
            <ac:picMk id="3" creationId="{3E0F0D86-07DE-12BA-C867-089C5D5E4923}"/>
          </ac:picMkLst>
        </pc:picChg>
        <pc:picChg chg="del">
          <ac:chgData name="Graham, Sean R." userId="90b6c7fa-3b62-41c0-bff4-0a8a0813243c" providerId="ADAL" clId="{98626455-1064-EB45-AD7F-DB8BBDF42987}" dt="2022-11-18T20:25:01.614" v="2268" actId="478"/>
          <ac:picMkLst>
            <pc:docMk/>
            <pc:sldMk cId="1848176620" sldId="339"/>
            <ac:picMk id="4" creationId="{66D01092-83BD-7F0F-984E-FD336D56B646}"/>
          </ac:picMkLst>
        </pc:picChg>
        <pc:picChg chg="del">
          <ac:chgData name="Graham, Sean R." userId="90b6c7fa-3b62-41c0-bff4-0a8a0813243c" providerId="ADAL" clId="{98626455-1064-EB45-AD7F-DB8BBDF42987}" dt="2022-11-18T20:25:00.521" v="2267" actId="478"/>
          <ac:picMkLst>
            <pc:docMk/>
            <pc:sldMk cId="1848176620" sldId="339"/>
            <ac:picMk id="6" creationId="{A791397E-AA01-5FB2-50D4-3C9D62A77D4E}"/>
          </ac:picMkLst>
        </pc:picChg>
        <pc:picChg chg="del">
          <ac:chgData name="Graham, Sean R." userId="90b6c7fa-3b62-41c0-bff4-0a8a0813243c" providerId="ADAL" clId="{98626455-1064-EB45-AD7F-DB8BBDF42987}" dt="2022-11-18T20:25:02.599" v="2269" actId="478"/>
          <ac:picMkLst>
            <pc:docMk/>
            <pc:sldMk cId="1848176620" sldId="339"/>
            <ac:picMk id="8" creationId="{2528529D-2335-846D-E29E-EAC152F439CB}"/>
          </ac:picMkLst>
        </pc:picChg>
        <pc:picChg chg="del">
          <ac:chgData name="Graham, Sean R." userId="90b6c7fa-3b62-41c0-bff4-0a8a0813243c" providerId="ADAL" clId="{98626455-1064-EB45-AD7F-DB8BBDF42987}" dt="2022-11-18T20:24:58.531" v="2266"/>
          <ac:picMkLst>
            <pc:docMk/>
            <pc:sldMk cId="1848176620" sldId="339"/>
            <ac:picMk id="15" creationId="{7B8AE548-0BFA-4792-9962-3375923C7635}"/>
          </ac:picMkLst>
        </pc:picChg>
        <pc:picChg chg="del">
          <ac:chgData name="Graham, Sean R." userId="90b6c7fa-3b62-41c0-bff4-0a8a0813243c" providerId="ADAL" clId="{98626455-1064-EB45-AD7F-DB8BBDF42987}" dt="2022-11-18T20:24:58.531" v="2266"/>
          <ac:picMkLst>
            <pc:docMk/>
            <pc:sldMk cId="1848176620" sldId="339"/>
            <ac:picMk id="27" creationId="{E7233926-059A-41AD-A9F2-56552CF4FF6B}"/>
          </ac:picMkLst>
        </pc:picChg>
        <pc:cxnChg chg="del">
          <ac:chgData name="Graham, Sean R." userId="90b6c7fa-3b62-41c0-bff4-0a8a0813243c" providerId="ADAL" clId="{98626455-1064-EB45-AD7F-DB8BBDF42987}" dt="2022-11-18T20:24:58.531" v="2266"/>
          <ac:cxnSpMkLst>
            <pc:docMk/>
            <pc:sldMk cId="1848176620" sldId="339"/>
            <ac:cxnSpMk id="17" creationId="{67639EF4-FA83-4D85-90FE-B831AF283896}"/>
          </ac:cxnSpMkLst>
        </pc:cxnChg>
        <pc:cxnChg chg="del">
          <ac:chgData name="Graham, Sean R." userId="90b6c7fa-3b62-41c0-bff4-0a8a0813243c" providerId="ADAL" clId="{98626455-1064-EB45-AD7F-DB8BBDF42987}" dt="2022-11-18T20:24:58.531" v="2266"/>
          <ac:cxnSpMkLst>
            <pc:docMk/>
            <pc:sldMk cId="1848176620" sldId="339"/>
            <ac:cxnSpMk id="19" creationId="{CC87E76A-8F50-413D-9BFC-C5A1525BD9BC}"/>
          </ac:cxnSpMkLst>
        </pc:cxnChg>
        <pc:cxnChg chg="del">
          <ac:chgData name="Graham, Sean R." userId="90b6c7fa-3b62-41c0-bff4-0a8a0813243c" providerId="ADAL" clId="{98626455-1064-EB45-AD7F-DB8BBDF42987}" dt="2022-11-18T20:24:58.531" v="2266"/>
          <ac:cxnSpMkLst>
            <pc:docMk/>
            <pc:sldMk cId="1848176620" sldId="339"/>
            <ac:cxnSpMk id="25" creationId="{78DE337D-1DBA-4536-8145-B43EE65C747D}"/>
          </ac:cxnSpMkLst>
        </pc:cxnChg>
        <pc:cxnChg chg="del">
          <ac:chgData name="Graham, Sean R." userId="90b6c7fa-3b62-41c0-bff4-0a8a0813243c" providerId="ADAL" clId="{98626455-1064-EB45-AD7F-DB8BBDF42987}" dt="2022-11-18T20:24:58.531" v="2266"/>
          <ac:cxnSpMkLst>
            <pc:docMk/>
            <pc:sldMk cId="1848176620" sldId="339"/>
            <ac:cxnSpMk id="29" creationId="{C13C145E-93D4-481E-92DC-736D9EBA37F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5A6C-C44D-3B15-B116-7CD5E19F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Text Mining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FBDBD-7DDE-A4C8-B2FC-E42C474E0E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Sean Graham</a:t>
            </a:r>
          </a:p>
        </p:txBody>
      </p:sp>
    </p:spTree>
    <p:extLst>
      <p:ext uri="{BB962C8B-B14F-4D97-AF65-F5344CB8AC3E}">
        <p14:creationId xmlns:p14="http://schemas.microsoft.com/office/powerpoint/2010/main" val="3792797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186" y="366844"/>
            <a:ext cx="9603275" cy="1264913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2.3 Remove the Twitter hashtags (# before a relevant keyword </a:t>
            </a:r>
            <a:r>
              <a:rPr lang="en-US" sz="3600" b="0" i="0" u="none" strike="noStrike">
                <a:solidFill>
                  <a:srgbClr val="2D3B45"/>
                </a:solidFill>
                <a:effectLst/>
              </a:rPr>
              <a:t>or phrase) 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in the tweets using a regular expression.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DB3282E4-CE86-CB29-3179-B3C2E23D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24" y="2459480"/>
            <a:ext cx="5634916" cy="2820103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E0A12A-369D-86FE-23DE-EBDFEA4B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23" y="2459480"/>
            <a:ext cx="5582654" cy="28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226" y="368493"/>
            <a:ext cx="9603275" cy="1264913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2.4 Remove the usernames (also known as the handle –– begins with the “@” symbol) using a regular expression.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CE696CA-30E3-CC9D-E5BA-77C4867B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64" y="2431775"/>
            <a:ext cx="5648197" cy="2861399"/>
          </a:xfrm>
          <a:prstGeom prst="rect">
            <a:avLst/>
          </a:prstGeom>
        </p:spPr>
      </p:pic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B67E091-E1BE-4564-C113-2F07F058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34" y="2431775"/>
            <a:ext cx="5696203" cy="28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65" y="368793"/>
            <a:ext cx="9603275" cy="1049235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2.5 Remove all words containing at most two characters such as "a", "an", "in", "on", etc.</a:t>
            </a:r>
            <a:endParaRPr lang="en-US" dirty="0"/>
          </a:p>
        </p:txBody>
      </p:sp>
      <p:pic>
        <p:nvPicPr>
          <p:cNvPr id="4" name="Picture 3" descr="Graphical user interface, table, email&#10;&#10;Description automatically generated">
            <a:extLst>
              <a:ext uri="{FF2B5EF4-FFF2-40B4-BE49-F238E27FC236}">
                <a16:creationId xmlns:a16="http://schemas.microsoft.com/office/drawing/2014/main" id="{C04A9990-0F54-5AE1-69F4-9E9C515E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703" y="2429670"/>
            <a:ext cx="5712293" cy="2850777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E3D840-539C-8899-BF2E-718E221F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46" y="2429671"/>
            <a:ext cx="5712293" cy="2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9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88" y="552967"/>
            <a:ext cx="9603275" cy="930152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2.6 Remove all special characters, punctuation using a regular expression.</a:t>
            </a:r>
            <a:endParaRPr lang="en-US" dirty="0"/>
          </a:p>
        </p:txBody>
      </p:sp>
      <p:pic>
        <p:nvPicPr>
          <p:cNvPr id="4" name="Picture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CD757852-8DAE-0D1B-A204-B7676E95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085" y="2406772"/>
            <a:ext cx="5651363" cy="2836304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54ABD-C86D-52D0-D7B6-4EBE9D1E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03" y="2407747"/>
            <a:ext cx="5713614" cy="28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5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549146"/>
            <a:ext cx="9603275" cy="1049235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2.7 Remove all rows without any text left (empty text) in the column of </a:t>
            </a:r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.</a:t>
            </a:r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6256EE-1BC3-9150-000C-FED4BFF0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89" y="3702753"/>
            <a:ext cx="5716342" cy="2683729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EEF6B4-D254-899B-49E0-3E45E172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9" y="3719215"/>
            <a:ext cx="5716342" cy="266726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D3D15AC-2282-952B-02C6-344F8593D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346" y="1967048"/>
            <a:ext cx="6577739" cy="163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8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549146"/>
            <a:ext cx="9603275" cy="1049235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2.8 Perform the part of speech tagging for the texts.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472A498-372D-27C1-6FD9-32B46512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2675443"/>
            <a:ext cx="4754092" cy="377690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64A1E2F-DE78-8CFD-AE68-320080B2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38" y="2675443"/>
            <a:ext cx="4260723" cy="3776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0FD10-9A97-1688-0B03-6CD3064E5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984219"/>
            <a:ext cx="4724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21015"/>
            <a:ext cx="9603275" cy="621326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2.9 Visualize the dependency parser.</a:t>
            </a:r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121E2FAC-1BAD-9526-9EF8-5FE6F1C0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48"/>
          <a:stretch/>
        </p:blipFill>
        <p:spPr>
          <a:xfrm>
            <a:off x="5191933" y="2325436"/>
            <a:ext cx="6695268" cy="3030228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0E2847D1-944A-D425-C054-D0783B33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2325436"/>
            <a:ext cx="4627985" cy="303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8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8" y="999105"/>
            <a:ext cx="3357409" cy="2501422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3600" u="none" strike="noStrike" dirty="0"/>
              <a:t>2.10 Perform the named entities recognition for the texts.</a:t>
            </a:r>
            <a:endParaRPr lang="en-US" sz="25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482A3BEF-8178-7C06-5065-E0497233D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04" y="999105"/>
            <a:ext cx="3692411" cy="412559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EEF740-81F6-F79C-EFAB-38449781E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342" y="1004851"/>
            <a:ext cx="3692411" cy="41141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39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51758"/>
            <a:ext cx="9491242" cy="1049235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2.11 Visualize the GEOLOCATION, MONEY, and QUANTITY in the texts.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921D46-1CAE-2B51-BB58-AEEED8087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24"/>
          <a:stretch/>
        </p:blipFill>
        <p:spPr>
          <a:xfrm>
            <a:off x="6253216" y="3428999"/>
            <a:ext cx="5602047" cy="2931305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EA398E-EDD0-CE74-CD6E-69EB9D7E8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63"/>
          <a:stretch/>
        </p:blipFill>
        <p:spPr>
          <a:xfrm>
            <a:off x="336738" y="3428998"/>
            <a:ext cx="5602047" cy="2931305"/>
          </a:xfrm>
          <a:prstGeom prst="rect">
            <a:avLst/>
          </a:prstGeom>
        </p:spPr>
      </p:pic>
      <p:pic>
        <p:nvPicPr>
          <p:cNvPr id="8" name="Picture 7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21E8C39E-BFD2-88F8-E1D8-6C8CE9CBB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627" y="2042409"/>
            <a:ext cx="6626745" cy="11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0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550361"/>
            <a:ext cx="9603275" cy="559332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3. Extract all the tokens from the </a:t>
            </a:r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</a:rPr>
            </a:b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A0A6FA3-FA47-6430-3DFA-CCB0A7301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27"/>
          <a:stretch/>
        </p:blipFill>
        <p:spPr>
          <a:xfrm>
            <a:off x="6253216" y="2339548"/>
            <a:ext cx="5688763" cy="320060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6B76F85-4A11-DBB2-506E-873EE6A70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27"/>
          <a:stretch/>
        </p:blipFill>
        <p:spPr>
          <a:xfrm>
            <a:off x="271571" y="2339547"/>
            <a:ext cx="5667214" cy="32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9CF5-1747-6365-440E-4E3266BF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915356"/>
            <a:ext cx="9603275" cy="684118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1079-53D7-C462-A766-8D3E95921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u="none" strike="noStrike" dirty="0">
                <a:solidFill>
                  <a:srgbClr val="2D3B45"/>
                </a:solidFill>
                <a:effectLst/>
              </a:rPr>
              <a:t>You are a data scientist in healthcare. Your manager gives you two Coronavirus tweets datasets. The training dataset contains in the file </a:t>
            </a:r>
            <a:r>
              <a:rPr lang="en-US" sz="1800" b="0" i="0" u="none" strike="noStrike" dirty="0" err="1">
                <a:solidFill>
                  <a:srgbClr val="2D3B45"/>
                </a:solidFill>
                <a:effectLst/>
              </a:rPr>
              <a:t>Corona_NLP_train.csv</a:t>
            </a:r>
            <a:r>
              <a:rPr lang="en-US" sz="1800" b="0" i="0" u="none" strike="noStrike" dirty="0">
                <a:solidFill>
                  <a:srgbClr val="2D3B45"/>
                </a:solidFill>
                <a:effectLst/>
              </a:rPr>
              <a:t>. The test dataset contains in the file </a:t>
            </a:r>
            <a:r>
              <a:rPr lang="en-US" sz="1800" b="0" i="0" u="none" strike="noStrike" dirty="0" err="1">
                <a:solidFill>
                  <a:srgbClr val="2D3B45"/>
                </a:solidFill>
                <a:effectLst/>
              </a:rPr>
              <a:t>Corona_NLP_test.csv</a:t>
            </a:r>
            <a:r>
              <a:rPr lang="en-US" sz="1800" b="0" i="0" u="none" strike="noStrike" dirty="0">
                <a:solidFill>
                  <a:srgbClr val="2D3B45"/>
                </a:solidFill>
                <a:effectLst/>
              </a:rPr>
              <a:t>. Both have the following columns:</a:t>
            </a:r>
          </a:p>
          <a:p>
            <a:pPr lvl="1"/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UserName</a:t>
            </a:r>
            <a:endParaRPr lang="en-US" b="0" i="0" u="none" strike="noStrike" dirty="0">
              <a:solidFill>
                <a:srgbClr val="2D3B45"/>
              </a:solidFill>
              <a:effectLst/>
            </a:endParaRPr>
          </a:p>
          <a:p>
            <a:pPr lvl="1"/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ScreenName</a:t>
            </a:r>
            <a:endParaRPr lang="en-US" b="0" i="0" u="none" strike="noStrike" dirty="0">
              <a:solidFill>
                <a:srgbClr val="2D3B45"/>
              </a:solidFill>
              <a:effectLst/>
            </a:endParaRPr>
          </a:p>
          <a:p>
            <a:pPr lvl="1"/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Location</a:t>
            </a:r>
          </a:p>
          <a:p>
            <a:pPr lvl="1"/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TweetAt</a:t>
            </a:r>
            <a:endParaRPr lang="en-US" b="0" i="0" u="none" strike="noStrike" dirty="0">
              <a:solidFill>
                <a:srgbClr val="2D3B45"/>
              </a:solidFill>
              <a:effectLst/>
            </a:endParaRPr>
          </a:p>
          <a:p>
            <a:pPr lvl="1"/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OriginalTweet</a:t>
            </a:r>
            <a:endParaRPr lang="en-US" b="0" i="0" u="none" strike="noStrike" dirty="0">
              <a:solidFill>
                <a:srgbClr val="2D3B45"/>
              </a:solidFill>
              <a:effectLst/>
            </a:endParaRPr>
          </a:p>
          <a:p>
            <a:pPr lvl="1"/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Sentiment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6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234" y="361447"/>
            <a:ext cx="9603275" cy="1411739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4. Replace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column with the string only containing the lemmas of all the tokens.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36D7F1-1496-BB88-A3D8-60DFB0764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72" y="3154336"/>
            <a:ext cx="5604683" cy="2615167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0C5E33-5ADE-9616-DD3A-F10CF700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2" y="3133155"/>
            <a:ext cx="5730127" cy="2657528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A25E956-43B7-FFB3-C3AA-51C0DA7A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086" y="2098557"/>
            <a:ext cx="6025827" cy="75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54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93" y="915611"/>
            <a:ext cx="9603275" cy="590328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5. Graphically summarize the Sentiment.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</a:rPr>
            </a:b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C1AAF52-D586-0F5B-E89C-3A7AB26A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54" y="3429000"/>
            <a:ext cx="4913133" cy="324425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AA8CFFE-82C0-21F3-FCE5-4D6E87191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53" y="1972092"/>
            <a:ext cx="4913133" cy="136169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E8E7AEF-1142-0932-0CE4-7C364011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12" y="3429000"/>
            <a:ext cx="4988936" cy="324425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730DEA7-92CD-09C6-F38B-69CEC2C68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12" y="1980697"/>
            <a:ext cx="4988935" cy="13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33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729586"/>
            <a:ext cx="3329875" cy="2862613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700" u="none" strike="noStrike" dirty="0"/>
              <a:t>6. Graphically summarize the length of the text of the </a:t>
            </a:r>
            <a:r>
              <a:rPr lang="en-US" sz="2700" u="none" strike="noStrike" dirty="0" err="1"/>
              <a:t>Tweet_texts</a:t>
            </a:r>
            <a:r>
              <a:rPr lang="en-US" sz="2700" u="none" strike="noStrike" dirty="0"/>
              <a:t> using:</a:t>
            </a:r>
            <a:br>
              <a:rPr lang="en-US" sz="2700" u="none" strike="noStrike" dirty="0"/>
            </a:br>
            <a:r>
              <a:rPr lang="en-US" sz="2700" u="none" strike="noStrike" dirty="0"/>
              <a:t>- boxplot	</a:t>
            </a:r>
            <a:br>
              <a:rPr lang="en-US" sz="2700" u="none" strike="noStrike" dirty="0"/>
            </a:br>
            <a:r>
              <a:rPr lang="en-US" sz="2700" u="none" strike="noStrike" dirty="0"/>
              <a:t>- histogram</a:t>
            </a:r>
            <a:r>
              <a:rPr lang="en-US" sz="2700" dirty="0"/>
              <a:t>	 </a:t>
            </a:r>
            <a:br>
              <a:rPr lang="en-US" sz="2700" dirty="0"/>
            </a:br>
            <a:r>
              <a:rPr lang="en-US" sz="2700" dirty="0"/>
              <a:t>- </a:t>
            </a:r>
            <a:r>
              <a:rPr lang="en-US" sz="2700" u="none" strike="noStrike" dirty="0"/>
              <a:t>density plot</a:t>
            </a:r>
            <a:br>
              <a:rPr lang="en-US" sz="1400" u="none" strike="noStrike" dirty="0"/>
            </a:br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528529D-2335-846D-E29E-EAC152F4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291" y="2826492"/>
            <a:ext cx="3791550" cy="2862621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791397E-AA01-5FB2-50D4-3C9D62A77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87" y="2828610"/>
            <a:ext cx="3804148" cy="286262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6D01092-83BD-7F0F-984E-FD336D56B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87" y="707316"/>
            <a:ext cx="7810317" cy="19330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38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111B964-D171-6590-7821-061591B4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29" y="365555"/>
            <a:ext cx="9603275" cy="1310031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6. Graphically summarize the length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using:</a:t>
            </a:r>
            <a:br>
              <a:rPr lang="en-US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- boxplot		- histogram	- density plot</a:t>
            </a:r>
            <a:br>
              <a:rPr lang="en-US" sz="3100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sz="3100" dirty="0"/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C090C0E9-D0F5-307A-CCFF-7C844B10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196355"/>
            <a:ext cx="5467297" cy="4045485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19D56461-ACA1-EDC7-D50E-CDC696B9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06" y="2196355"/>
            <a:ext cx="5480725" cy="40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111B964-D171-6590-7821-061591B4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25" y="365556"/>
            <a:ext cx="9603275" cy="1310031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6. Graphically summarize the length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using:</a:t>
            </a:r>
            <a:br>
              <a:rPr lang="en-US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- boxplot		- histogram	- density plot</a:t>
            </a:r>
            <a:endParaRPr lang="en-US" sz="31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53DD3E6-2F8C-BEAE-BBB7-2ED7EC28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200276"/>
            <a:ext cx="5405438" cy="3927028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7E612A0-A8CE-89BF-8C61-7CFAB8B4D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2" y="2200276"/>
            <a:ext cx="5344476" cy="39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3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111B964-D171-6590-7821-061591B4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24" y="365556"/>
            <a:ext cx="9603275" cy="1310031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6. Graphically summarize the length of the text of the </a:t>
            </a:r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 using:</a:t>
            </a:r>
            <a:br>
              <a:rPr lang="en-US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2800" b="0" i="0" u="none" strike="noStrike" dirty="0">
                <a:solidFill>
                  <a:srgbClr val="2D3B45"/>
                </a:solidFill>
                <a:effectLst/>
              </a:rPr>
              <a:t>- boxplot		- histogram	- density plot</a:t>
            </a:r>
            <a:endParaRPr lang="en-US" sz="2800" dirty="0"/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F40288C6-9D97-7CDF-7202-D43DFB8C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79" y="2200276"/>
            <a:ext cx="5623729" cy="347186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655815C-1389-6159-E18F-3C221984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92" y="2200277"/>
            <a:ext cx="5624688" cy="34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91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989" y="366136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7. Graphically summarize the word count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using:</a:t>
            </a:r>
            <a:br>
              <a:rPr lang="en-US" sz="36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- boxplot		- histogram	- density plot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EAFC120-DB8D-D526-EE31-08FBB049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29" y="2100262"/>
            <a:ext cx="5530184" cy="3733576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8E6D46-4142-513B-4D9B-3439C4863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89" y="2100262"/>
            <a:ext cx="5566943" cy="37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2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01" y="366136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7. Graphically summarize the word count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using:</a:t>
            </a:r>
            <a:br>
              <a:rPr lang="en-US" sz="36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- boxplot		- histogram	- density plot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636E7CB-93D1-8894-B49E-5D10F9E4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2112125"/>
            <a:ext cx="5302525" cy="392723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0AE6CBC-BE11-6E6E-40D8-DAD330A9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13" y="2112125"/>
            <a:ext cx="5302523" cy="39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5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554" y="388439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7. Graphically summarize the word count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using:</a:t>
            </a:r>
            <a:br>
              <a:rPr lang="en-US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- boxplot		- histogram	- density plot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C197725-D7AC-2E96-5935-8D524BC25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100267"/>
            <a:ext cx="5381573" cy="3902608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4398F90-35E8-CB79-9F3C-56A8F3047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04" y="2100267"/>
            <a:ext cx="5396576" cy="39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2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988" y="366135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7. Graphically summarize the word count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using:</a:t>
            </a:r>
            <a:br>
              <a:rPr lang="en-US" sz="36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- boxplot		- histogram	- density plot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1E1726C-5C48-638D-AE6D-34C0AEA0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3" y="2156752"/>
            <a:ext cx="5507635" cy="3443947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C4779F6-2A3C-2573-F2F4-86DA4E8C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94" y="2156754"/>
            <a:ext cx="5556504" cy="34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4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A33D7-5B49-D31F-6B67-010E50B3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Import Necessary Items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FF409D5-9D21-C6F3-3099-3707408B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74" y="805583"/>
            <a:ext cx="4381116" cy="4660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60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7" y="365557"/>
            <a:ext cx="9776756" cy="1395757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8. Graphically summarize the top 10 unigrams and bigrams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tf-idf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BE1F033-A2D7-7DEC-C238-FFFF55575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417586"/>
            <a:ext cx="9048750" cy="25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90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068" y="365556"/>
            <a:ext cx="9758565" cy="1395757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8. Graphically summarize the top 10 unigrams and bigrams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tf-idf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646AA0E-42FE-7DDF-37D5-627D3168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706" y="2248481"/>
            <a:ext cx="5569599" cy="345223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35011D9-C868-6668-714C-9FC796EA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4" y="3381718"/>
            <a:ext cx="5428941" cy="251381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1DBE490-C41C-DE41-D5FE-C9F382B64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55" y="2062744"/>
            <a:ext cx="5428941" cy="10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66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7" y="365557"/>
            <a:ext cx="9761766" cy="1395757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8. Graphically summarize the top 10 unigrams and bigrams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tf-idf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5038490-E712-D64C-E636-8FC462D3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8" y="2062744"/>
            <a:ext cx="5522354" cy="109931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BE95675-2A1B-1EAE-F105-5D48B3FF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58" y="3381717"/>
            <a:ext cx="5521873" cy="2578427"/>
          </a:xfrm>
          <a:prstGeom prst="rect">
            <a:avLst/>
          </a:prstGeom>
        </p:spPr>
      </p:pic>
      <p:pic>
        <p:nvPicPr>
          <p:cNvPr id="7" name="Picture 6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8F4D2F60-2996-983E-7CBA-6E07832CE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88" y="2077984"/>
            <a:ext cx="5705168" cy="38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26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6" y="365556"/>
            <a:ext cx="9761767" cy="1395757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8. Graphically summarize the top 10 unigrams and bigrams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tf-idf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of the text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D09744B-F0C5-F91F-2757-2979FF8B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8" y="2062745"/>
            <a:ext cx="5519611" cy="110908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C25C23B-62A3-2A07-CA71-218F36348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04" y="2234516"/>
            <a:ext cx="5413146" cy="3255081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C10FAEEB-C47A-7ABA-A331-32473120E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58" y="3319309"/>
            <a:ext cx="5519611" cy="263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49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0494-60C4-F61B-964F-42A3231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3" y="365557"/>
            <a:ext cx="9866701" cy="1395757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8. Graphically summarize the top 10 unigrams and bigrams of the </a:t>
            </a:r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tf-idf</a:t>
            </a:r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 of the text of the </a:t>
            </a:r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.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92B9BA-CF5A-42B1-2BC7-4564E512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55" y="2093225"/>
            <a:ext cx="5508942" cy="1093180"/>
          </a:xfrm>
          <a:prstGeom prst="rect">
            <a:avLst/>
          </a:prstGeom>
        </p:spPr>
      </p:pic>
      <p:pic>
        <p:nvPicPr>
          <p:cNvPr id="13" name="Picture 12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31E40EBC-91E4-80C0-F442-B77069413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01" y="2078732"/>
            <a:ext cx="5508941" cy="384994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D1EA126-3F1A-A24A-888D-A0FA9616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55" y="3314333"/>
            <a:ext cx="5508941" cy="26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30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09" y="1013941"/>
            <a:ext cx="3516206" cy="242992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700" u="none" strike="noStrike" dirty="0"/>
              <a:t>9-10. Visualize the top 10 Term Frequency and positive scores of the tokens associated with positive tweets using </a:t>
            </a:r>
            <a:r>
              <a:rPr lang="en-US" sz="2700" u="none" strike="noStrike" dirty="0" err="1"/>
              <a:t>scattertext</a:t>
            </a:r>
            <a:r>
              <a:rPr lang="en-US" sz="2700" u="none" strike="noStrike" dirty="0"/>
              <a:t>.</a:t>
            </a:r>
            <a:endParaRPr lang="en-US" sz="1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33A39A-4625-950F-8F3F-5C37B0FB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94" y="2507517"/>
            <a:ext cx="6957937" cy="248746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A97F681-F4AD-39CB-7AE6-F13592BEA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594" y="1190675"/>
            <a:ext cx="6957937" cy="11480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337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69960"/>
            <a:ext cx="9603275" cy="127899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D3B45"/>
                </a:solidFill>
              </a:rPr>
              <a:t>9-10. Visualize the Top 10 Term Frequency and Positive Scores of the Tokens Associated with Positive Tweets Using </a:t>
            </a:r>
            <a:r>
              <a:rPr lang="en-US" dirty="0" err="1">
                <a:solidFill>
                  <a:srgbClr val="2D3B45"/>
                </a:solidFill>
              </a:rPr>
              <a:t>Scattertext</a:t>
            </a:r>
            <a:r>
              <a:rPr lang="en-US" dirty="0">
                <a:solidFill>
                  <a:srgbClr val="2D3B45"/>
                </a:solidFill>
              </a:rPr>
              <a:t>.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738ABFC-38B9-CF96-19B8-C3ADB6F3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37" y="3331818"/>
            <a:ext cx="9561917" cy="2140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AC811-859F-00A8-9091-6927C619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27" y="2088596"/>
            <a:ext cx="9547577" cy="10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9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616" y="362526"/>
            <a:ext cx="9603275" cy="134933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D3B45"/>
                </a:solidFill>
                <a:latin typeface="+mn-lt"/>
              </a:rPr>
              <a:t>9-10. Visualize the Top 10 Term Frequency and Positive Scores of the Tokens Associated with Positive Tweets Using </a:t>
            </a:r>
            <a:r>
              <a:rPr lang="en-US" dirty="0" err="1">
                <a:solidFill>
                  <a:srgbClr val="2D3B45"/>
                </a:solidFill>
                <a:latin typeface="+mn-lt"/>
              </a:rPr>
              <a:t>Scattertext</a:t>
            </a:r>
            <a:r>
              <a:rPr lang="en-US" dirty="0">
                <a:solidFill>
                  <a:srgbClr val="2D3B45"/>
                </a:solidFill>
                <a:latin typeface="+mn-lt"/>
              </a:rPr>
              <a:t>.</a:t>
            </a:r>
            <a:endParaRPr lang="en-US" dirty="0">
              <a:latin typeface="+mn-lt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1FFEB83-AC42-E025-2890-810384DD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35" y="2388838"/>
            <a:ext cx="5098856" cy="305426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E5FE000-E124-142F-0A4D-2215CEBE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" y="2388838"/>
            <a:ext cx="5777345" cy="30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0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629" y="362525"/>
            <a:ext cx="9603275" cy="136691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D3B45"/>
                </a:solidFill>
                <a:latin typeface="+mn-lt"/>
              </a:rPr>
              <a:t>9-10. Visualize the Top 10 Term Frequency and Positive Scores of the Tokens Associated with Positive Tweets Using </a:t>
            </a:r>
            <a:r>
              <a:rPr lang="en-US" dirty="0" err="1">
                <a:solidFill>
                  <a:srgbClr val="2D3B45"/>
                </a:solidFill>
                <a:latin typeface="+mn-lt"/>
              </a:rPr>
              <a:t>Scattertext</a:t>
            </a:r>
            <a:r>
              <a:rPr lang="en-US" dirty="0">
                <a:solidFill>
                  <a:srgbClr val="2D3B45"/>
                </a:solidFill>
                <a:latin typeface="+mn-lt"/>
              </a:rPr>
              <a:t>.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377B676-B6C1-C3F0-51E3-FD75E3A5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176" y="2402478"/>
            <a:ext cx="5161302" cy="3236322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D4B72055-AC08-7359-4C3E-7D21C1DD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3" y="2402478"/>
            <a:ext cx="5768744" cy="323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46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362525"/>
            <a:ext cx="9603275" cy="139532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D3B45"/>
                </a:solidFill>
              </a:rPr>
              <a:t>9-10. Visualize the Top 10 Term Frequency and Positive Scores of the Tokens Associated with Positive Tweets Using </a:t>
            </a:r>
            <a:r>
              <a:rPr lang="en-US" dirty="0" err="1">
                <a:solidFill>
                  <a:srgbClr val="2D3B45"/>
                </a:solidFill>
              </a:rPr>
              <a:t>Scattertext</a:t>
            </a:r>
            <a:r>
              <a:rPr lang="en-US" dirty="0">
                <a:solidFill>
                  <a:srgbClr val="2D3B45"/>
                </a:solidFill>
              </a:rPr>
              <a:t>.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1DA63A-C2DD-6479-6096-E5E186FF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79" y="3331818"/>
            <a:ext cx="9600175" cy="2140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E255C-90E2-D3F6-2FA5-CEED65C7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47781"/>
            <a:ext cx="9603275" cy="10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33D7-5B49-D31F-6B67-010E50B3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5355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Import Datasets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7AF10-27A8-A8F9-A162-F3F36B73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164842"/>
            <a:ext cx="9603274" cy="11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94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145" y="355091"/>
            <a:ext cx="9603275" cy="138449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D3B45"/>
                </a:solidFill>
              </a:rPr>
              <a:t>9-10. Visualize the Top 10 Term Frequency and Positive Scores of the Tokens Associated with Positive Tweets Using </a:t>
            </a:r>
            <a:r>
              <a:rPr lang="en-US" dirty="0" err="1">
                <a:solidFill>
                  <a:srgbClr val="2D3B45"/>
                </a:solidFill>
              </a:rPr>
              <a:t>Scattertext</a:t>
            </a:r>
            <a:r>
              <a:rPr lang="en-US" dirty="0">
                <a:solidFill>
                  <a:srgbClr val="2D3B45"/>
                </a:solidFill>
              </a:rPr>
              <a:t>.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740BCB-1BF7-67E3-B73E-53887B73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410" y="2388837"/>
            <a:ext cx="5270573" cy="308179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B517877-3002-C064-9808-4F49A206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17" y="2388837"/>
            <a:ext cx="5755163" cy="30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44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69960"/>
            <a:ext cx="9603275" cy="136691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D3B45"/>
                </a:solidFill>
              </a:rPr>
              <a:t>9-10. Visualize the Top 10 Term Frequency and Positive Scores of the Tokens Associated with Positive Tweets Using </a:t>
            </a:r>
            <a:r>
              <a:rPr lang="en-US" dirty="0" err="1">
                <a:solidFill>
                  <a:srgbClr val="2D3B45"/>
                </a:solidFill>
              </a:rPr>
              <a:t>Scattertext</a:t>
            </a:r>
            <a:r>
              <a:rPr lang="en-US" dirty="0">
                <a:solidFill>
                  <a:srgbClr val="2D3B45"/>
                </a:solidFill>
              </a:rPr>
              <a:t>.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1414406-BA73-7D0A-6FD7-04F79FE3F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08" y="2393841"/>
            <a:ext cx="5281429" cy="3237559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C8A67F2-8468-227B-E1DE-A661604A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3" y="2397834"/>
            <a:ext cx="5752956" cy="32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43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584424"/>
            <a:ext cx="4147921" cy="1868760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sz="2400" dirty="0"/>
              <a:t>11. </a:t>
            </a:r>
            <a:r>
              <a:rPr lang="en-US" sz="2400" u="none" strike="noStrike" dirty="0"/>
              <a:t>Convert the column of the </a:t>
            </a:r>
            <a:r>
              <a:rPr lang="en-US" sz="2400" u="none" strike="noStrike" dirty="0" err="1"/>
              <a:t>Tweet_texts</a:t>
            </a:r>
            <a:r>
              <a:rPr lang="en-US" sz="2400" u="none" strike="noStrike" dirty="0"/>
              <a:t> to a matrix of token counts using </a:t>
            </a:r>
            <a:r>
              <a:rPr lang="en-US" sz="2400" u="none" strike="noStrike" dirty="0" err="1"/>
              <a:t>CountVectorizer</a:t>
            </a:r>
            <a:r>
              <a:rPr lang="en-US" sz="2400" u="none" strike="noStrike" dirty="0"/>
              <a:t> and unigrams and bigrams.</a:t>
            </a:r>
            <a:endParaRPr lang="en-US" sz="2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C33CB3B-62EA-E3A9-E3CA-07C750AAC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24"/>
          <a:stretch/>
        </p:blipFill>
        <p:spPr>
          <a:xfrm>
            <a:off x="5909486" y="3950345"/>
            <a:ext cx="4428525" cy="1865652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FEADC9-A6C2-C4BF-4719-013E223FB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25" y="286252"/>
            <a:ext cx="6632449" cy="218870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1D2A4B1-E487-FC6D-D8D4-5BBA99241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526" y="2637858"/>
            <a:ext cx="6632450" cy="11440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05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145" y="551758"/>
            <a:ext cx="9839876" cy="1049235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12. Perform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tf-idf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analysis on the column of the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using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Tfidfvectorizer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BB32081-11FA-980F-4C89-CA7BBD56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109" y="2403522"/>
            <a:ext cx="5402677" cy="292461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FBB22BC-0ABA-3B92-9434-50CA16AB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5" y="2403523"/>
            <a:ext cx="5381798" cy="292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9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44324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13. Find the cosine similarity in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 between the 200th and 20,000th tweets.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D5169-1670-0C9D-72A7-D1C1B01B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63" y="4277381"/>
            <a:ext cx="9603274" cy="115603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615D819-67F7-6434-14B7-55EE6271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63" y="2250158"/>
            <a:ext cx="9603274" cy="188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2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585" y="367263"/>
            <a:ext cx="9603275" cy="1302327"/>
          </a:xfrm>
        </p:spPr>
        <p:txBody>
          <a:bodyPr>
            <a:normAutofit fontScale="90000"/>
          </a:bodyPr>
          <a:lstStyle/>
          <a:p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14. Find the corpus vector equal to the average of all the document vectors, where each document corresponds to a tweet or a row in this dataset.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67D13216-88FA-6861-1046-152593C3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31" y="2041396"/>
            <a:ext cx="5963138" cy="37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2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09" y="1363731"/>
            <a:ext cx="3352782" cy="206526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400" u="none" strike="noStrike" dirty="0"/>
              <a:t>15. Build the first model based on the training dataset using the random forests and pipeline.</a:t>
            </a:r>
            <a:endParaRPr lang="en-US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336F04D-519B-D910-DDC1-A900CC47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18" y="3188798"/>
            <a:ext cx="5996533" cy="275840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F89C10-88DE-2F53-548D-03B8903E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17" y="368021"/>
            <a:ext cx="5996533" cy="2548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436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09" y="1332572"/>
            <a:ext cx="3026558" cy="2097091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700" u="none" strike="noStrike" dirty="0"/>
              <a:t>15. Build the first model based on the training dataset using the random forests and pipeline.</a:t>
            </a:r>
            <a:endParaRPr lang="en-US" sz="2000" dirty="0"/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04B036-8826-9430-30A6-1C544ADB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440" y="1046913"/>
            <a:ext cx="7178671" cy="21535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2738A5C-EFD6-8976-40FF-6AA678869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441" y="3657488"/>
            <a:ext cx="7178671" cy="1651094"/>
          </a:xfrm>
          <a:prstGeom prst="rect">
            <a:avLst/>
          </a:prstGeom>
        </p:spPr>
      </p:pic>
      <p:pic>
        <p:nvPicPr>
          <p:cNvPr id="24" name="Picture 26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01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09" y="1136741"/>
            <a:ext cx="3026558" cy="2290782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700" u="none" strike="noStrike" dirty="0"/>
              <a:t>15. Build the first model based on the training dataset using the random forests and pipeline.</a:t>
            </a:r>
            <a:endParaRPr lang="en-US" sz="2000" dirty="0"/>
          </a:p>
        </p:txBody>
      </p:sp>
      <p:cxnSp>
        <p:nvCxnSpPr>
          <p:cNvPr id="21" name="Straight Connector 23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8D3247-24C2-47F1-4B16-368CAEB9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965" y="397689"/>
            <a:ext cx="6360977" cy="240126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8BB0128-3CBD-9646-641C-D75DD21AA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966" y="3220109"/>
            <a:ext cx="6360977" cy="24012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11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434" y="362187"/>
            <a:ext cx="9603275" cy="1426063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  <a:latin typeface="+mn-lt"/>
              </a:rPr>
              <a:t>15. Build the first model based on the training dataset using the random forests and pipeline.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85835CE-E42B-C66B-9CDA-50179EED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5665"/>
            <a:ext cx="3872481" cy="3787116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30581DE-D43A-E8CC-11BD-5D562EE3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43" y="2075665"/>
            <a:ext cx="3161146" cy="37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33D7-5B49-D31F-6B67-010E50B3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2646"/>
            <a:ext cx="9603275" cy="590838"/>
          </a:xfrm>
        </p:spPr>
        <p:txBody>
          <a:bodyPr>
            <a:normAutofit/>
          </a:bodyPr>
          <a:lstStyle/>
          <a:p>
            <a:r>
              <a:rPr lang="en-US" dirty="0"/>
              <a:t>Display Train Data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499E7C-50DE-DB01-B723-07F6D775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37" y="2180624"/>
            <a:ext cx="8735726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9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66540"/>
            <a:ext cx="9603275" cy="1395352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15. Build the first model based on the training dataset using the random forests and pipeline.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034E76E-1775-BC50-AD69-8DAF9159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55" y="2254828"/>
            <a:ext cx="8252690" cy="31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6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144" y="363539"/>
            <a:ext cx="9693548" cy="1398354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16. Check the first model on the test dataset. Is it a good model based on the selected evaluation metrics? Please justify your answer.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8FA0726-BB76-3BFE-D7C3-78D364B8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29" y="2827282"/>
            <a:ext cx="7780741" cy="16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2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144" y="363539"/>
            <a:ext cx="9603275" cy="1370645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17. Create the second model using random forest, pipeline, grid search CV for the hyperparameters for the estimators.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E8B7A36-D530-A8B4-5179-F5395848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778" y="2563092"/>
            <a:ext cx="5556041" cy="275705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838F51-678C-5502-788C-F34F6130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1" y="2191493"/>
            <a:ext cx="4903436" cy="350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25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014" y="370973"/>
            <a:ext cx="9603275" cy="1301372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18. Tune the second model and perform model diagnostics on the test dataset. Is it a good model? Please justify your answer.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09FBD52-5B9E-1393-189A-731F7A2D3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49"/>
          <a:stretch/>
        </p:blipFill>
        <p:spPr>
          <a:xfrm>
            <a:off x="2485317" y="2455927"/>
            <a:ext cx="7221366" cy="27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7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69032"/>
            <a:ext cx="9603275" cy="1301372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18. Tune the second model and perform model diagnostics on the test dataset. Is it a good model? Please justify your answer.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C93FD1-2E28-DE88-414C-1E2868B6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7821"/>
            <a:ext cx="3842326" cy="3757114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87880BB-DD48-EF9F-E78B-C14123AC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62" y="2112283"/>
            <a:ext cx="3115555" cy="375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0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09" y="1030029"/>
            <a:ext cx="3379724" cy="2398971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700" u="none" strike="noStrike" dirty="0"/>
              <a:t>18. Tune the second model and perform model diagnostics on the test dataset. Is it a good model? Please justify your answer.</a:t>
            </a:r>
            <a:endParaRPr lang="en-US" sz="17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D6F3DDD-38D7-AC96-E91B-8DA77411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68" y="863722"/>
            <a:ext cx="6663066" cy="256527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CBCC93-121D-8B4E-CA30-4822874A5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68" y="3739777"/>
            <a:ext cx="6663066" cy="17490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810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517" y="92385"/>
            <a:ext cx="10116965" cy="1049235"/>
          </a:xfrm>
        </p:spPr>
        <p:txBody>
          <a:bodyPr>
            <a:normAutofit fontScale="90000"/>
          </a:bodyPr>
          <a:lstStyle/>
          <a:p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19. Build the third model using pipeline, grid search CV, hyperparameter for the following classifiers:</a:t>
            </a:r>
            <a:br>
              <a:rPr lang="en-US" sz="36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2700" b="0" i="0" u="none" strike="noStrike" dirty="0">
                <a:solidFill>
                  <a:srgbClr val="2D3B45"/>
                </a:solidFill>
                <a:effectLst/>
              </a:rPr>
              <a:t>- Logistic Regression		- Support Vector Machine</a:t>
            </a:r>
            <a:br>
              <a:rPr lang="en-US" sz="27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2700" b="0" i="0" u="none" strike="noStrike" dirty="0">
                <a:solidFill>
                  <a:srgbClr val="2D3B45"/>
                </a:solidFill>
                <a:effectLst/>
              </a:rPr>
              <a:t>- Random Forest</a:t>
            </a:r>
            <a:br>
              <a:rPr lang="en-US" sz="3100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sz="31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AEDD487-3146-AEFE-D1FF-E68F68BDF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18" y="2466109"/>
            <a:ext cx="7059964" cy="28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03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517" y="92384"/>
            <a:ext cx="10116965" cy="1049235"/>
          </a:xfrm>
        </p:spPr>
        <p:txBody>
          <a:bodyPr>
            <a:normAutofit fontScale="90000"/>
          </a:bodyPr>
          <a:lstStyle/>
          <a:p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19. Build the third model using pipeline, grid search CV, hyperparameter for the following classifiers:</a:t>
            </a:r>
            <a:br>
              <a:rPr lang="en-US" sz="31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2700" b="0" i="0" u="none" strike="noStrike" dirty="0">
                <a:solidFill>
                  <a:srgbClr val="2D3B45"/>
                </a:solidFill>
                <a:effectLst/>
              </a:rPr>
              <a:t>- Logistic Regression		- Support Vector Machine</a:t>
            </a:r>
            <a:br>
              <a:rPr lang="en-US" sz="27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2700" b="0" i="0" u="none" strike="noStrike" dirty="0">
                <a:solidFill>
                  <a:srgbClr val="2D3B45"/>
                </a:solidFill>
                <a:effectLst/>
              </a:rPr>
              <a:t>- Random Forest</a:t>
            </a:r>
            <a:br>
              <a:rPr lang="en-US" sz="2700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sz="2700" dirty="0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2FD7A2DB-FE67-700D-9B5F-283FA2C9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77" y="2150992"/>
            <a:ext cx="5417127" cy="367923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A9B2517-2C31-9437-E2A5-61752DE7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96" y="2154853"/>
            <a:ext cx="5580329" cy="36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8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517" y="92385"/>
            <a:ext cx="10116965" cy="1576608"/>
          </a:xfrm>
        </p:spPr>
        <p:txBody>
          <a:bodyPr>
            <a:normAutofit fontScale="90000"/>
          </a:bodyPr>
          <a:lstStyle/>
          <a:p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19. Build the third model using pipeline, grid search CV, hyperparameter for the following classifiers:</a:t>
            </a:r>
            <a:br>
              <a:rPr lang="en-US" sz="31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2700" b="0" i="0" u="none" strike="noStrike" dirty="0">
                <a:solidFill>
                  <a:srgbClr val="2D3B45"/>
                </a:solidFill>
                <a:effectLst/>
              </a:rPr>
              <a:t>- Logistic Regression		- Support Vector Machine</a:t>
            </a:r>
            <a:br>
              <a:rPr lang="en-US" sz="27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2700" b="0" i="0" u="none" strike="noStrike" dirty="0">
                <a:solidFill>
                  <a:srgbClr val="2D3B45"/>
                </a:solidFill>
                <a:effectLst/>
              </a:rPr>
              <a:t>- Random Forest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D166673-2424-C50E-078F-1201B24F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209" y="2118727"/>
            <a:ext cx="5405582" cy="36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2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327" y="361722"/>
            <a:ext cx="9705355" cy="1287517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20. Tune the third model and perform model diagnostics on the test dataset. Is it a good model? Please justify your answer.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F4FEE3-46DB-C907-B92C-B001351B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2333337"/>
            <a:ext cx="7416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4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33D7-5B49-D31F-6B67-010E50B3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2192"/>
            <a:ext cx="9603275" cy="656963"/>
          </a:xfrm>
        </p:spPr>
        <p:txBody>
          <a:bodyPr>
            <a:normAutofit/>
          </a:bodyPr>
          <a:lstStyle/>
          <a:p>
            <a:r>
              <a:rPr lang="en-US" dirty="0"/>
              <a:t>Display Test Data</a:t>
            </a:r>
          </a:p>
        </p:txBody>
      </p:sp>
      <p:pic>
        <p:nvPicPr>
          <p:cNvPr id="4" name="Picture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AB6EBC2-FF88-D22B-8AB9-B91E2126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75" y="2195614"/>
            <a:ext cx="8429649" cy="35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19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435" y="361723"/>
            <a:ext cx="9762198" cy="1287517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20. Tune the third model and perform model diagnostics on the test dataset. Is it a good model? Please justify your answer.</a:t>
            </a:r>
            <a:br>
              <a:rPr lang="en-US" sz="3600" b="0" i="0" u="none" strike="noStrike" dirty="0">
                <a:solidFill>
                  <a:srgbClr val="2D3B45"/>
                </a:solidFill>
                <a:effectLst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9939768-BD4B-0627-BA3A-44916A002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9"/>
          <a:stretch/>
        </p:blipFill>
        <p:spPr>
          <a:xfrm>
            <a:off x="6181536" y="2078181"/>
            <a:ext cx="4887174" cy="386426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A78827-3BD5-5E98-7A33-C64DE437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45" y="2078181"/>
            <a:ext cx="4849707" cy="38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08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09" y="1007513"/>
            <a:ext cx="3352782" cy="2420558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700" u="none" strike="noStrike" dirty="0"/>
              <a:t>20. Tune the third model and perform model diagnostics on the test dataset. Is it a good model? Please justify your answer.</a:t>
            </a:r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30E3339-0BFC-CA7C-779C-21EC561A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62" y="984079"/>
            <a:ext cx="6518063" cy="21998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F178DD9-3F35-D460-C28E-9FFE8DA1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863" y="3626968"/>
            <a:ext cx="6518062" cy="18739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219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442" y="365974"/>
            <a:ext cx="9603275" cy="1049235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21. Generate the first topic model by setting five topics using LDA method and </a:t>
            </a:r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CountVectorizer</a:t>
            </a:r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.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EE4AE9-122A-72BA-2BD9-894EDD58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93" y="2631979"/>
            <a:ext cx="9584613" cy="20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53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09" y="1567076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400" u="none" strike="noStrike" dirty="0"/>
              <a:t>22. Plot the top 15 words for each topic for the model above.</a:t>
            </a:r>
            <a:endParaRPr lang="en-US" sz="2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B8E61DC-3566-2CEF-4953-A5A8F0797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613" y="442180"/>
            <a:ext cx="7061727" cy="30188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D911345-F4E8-3FA6-A5BD-0566F85C4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63" y="3645880"/>
            <a:ext cx="5497722" cy="26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11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F0-E60B-9B1B-D72F-D5D9FC26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26" y="551022"/>
            <a:ext cx="9603275" cy="1049235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22. Plot the top 15 words for each topic for the model above.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B4407D8-BE6D-8548-EE1E-3F548781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6" y="2044201"/>
            <a:ext cx="6632427" cy="38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15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189D-01D9-0401-42F3-592843D9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39" y="370227"/>
            <a:ext cx="9715185" cy="1049235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23. Generate the second topic model by setting five topics using LDA method and </a:t>
            </a:r>
            <a:r>
              <a:rPr lang="en-US" b="0" i="0" u="none" strike="noStrike" dirty="0" err="1">
                <a:solidFill>
                  <a:srgbClr val="2D3B45"/>
                </a:solidFill>
                <a:effectLst/>
              </a:rPr>
              <a:t>TfidfVectorizer</a:t>
            </a:r>
            <a:r>
              <a:rPr lang="en-US" b="0" i="0" u="none" strike="noStrike" dirty="0">
                <a:solidFill>
                  <a:srgbClr val="2D3B45"/>
                </a:solidFill>
                <a:effectLst/>
              </a:rPr>
              <a:t>.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0ACBA5-86A5-550C-8FB7-463CD2F31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97" y="2382404"/>
            <a:ext cx="8148205" cy="28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75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3189D-01D9-0401-42F3-592843D9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8" y="1582378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400" u="none" strike="noStrike" dirty="0"/>
              <a:t>24. Plot the top 15 words for each topic for the second model above.</a:t>
            </a:r>
            <a:endParaRPr lang="en-US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6D6516A-6CE6-0292-0CFB-3173D73E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69" y="434420"/>
            <a:ext cx="5952111" cy="2514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2441F7D-7750-E000-CB5A-C103C8E9F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770" y="3131938"/>
            <a:ext cx="5952110" cy="34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34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3189D-01D9-0401-42F3-592843D9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09" y="1564170"/>
            <a:ext cx="3026558" cy="1868760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sz="2400" u="none" strike="noStrike" dirty="0"/>
              <a:t>25. Visualize the second topic model using the dimension reduction method. </a:t>
            </a:r>
            <a:endParaRPr lang="en-US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1483654-0AD4-2163-6F60-1EE24F20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15" y="586085"/>
            <a:ext cx="6736539" cy="12462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DE621D9A-79A5-5738-7E49-5E10910D3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015" y="2008047"/>
            <a:ext cx="6736538" cy="38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30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D226-71BB-481C-B36A-FEECE327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6884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33D7-5B49-D31F-6B67-010E50B3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89" y="362031"/>
            <a:ext cx="10120827" cy="1250403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1. Concatenate the following three columns into a new column of </a:t>
            </a:r>
            <a:r>
              <a:rPr lang="en-US" sz="36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:</a:t>
            </a:r>
            <a:br>
              <a:rPr lang="en-US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- Location		- </a:t>
            </a:r>
            <a:r>
              <a:rPr lang="en-US" sz="3100" b="0" i="0" u="none" strike="noStrike" dirty="0" err="1">
                <a:solidFill>
                  <a:srgbClr val="2D3B45"/>
                </a:solidFill>
                <a:effectLst/>
              </a:rPr>
              <a:t>TweetAt</a:t>
            </a:r>
            <a:r>
              <a:rPr lang="en-US" sz="3100" dirty="0">
                <a:solidFill>
                  <a:srgbClr val="2D3B45"/>
                </a:solidFill>
              </a:rPr>
              <a:t>		</a:t>
            </a:r>
            <a:r>
              <a:rPr lang="en-US" sz="3100" b="0" i="0" u="none" strike="noStrike" dirty="0">
                <a:solidFill>
                  <a:srgbClr val="2D3B45"/>
                </a:solidFill>
                <a:effectLst/>
              </a:rPr>
              <a:t>- </a:t>
            </a:r>
            <a:r>
              <a:rPr lang="en-US" sz="3100" b="0" i="0" u="none" strike="noStrike" dirty="0" err="1">
                <a:solidFill>
                  <a:srgbClr val="2D3B45"/>
                </a:solidFill>
                <a:effectLst/>
              </a:rPr>
              <a:t>OriginalTweet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93FCEA3-486E-5073-525D-B0E0864B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39" y="2018315"/>
            <a:ext cx="8933921" cy="1250403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9055E4-E98B-82D8-C9BE-18CF60F7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0" y="3428999"/>
            <a:ext cx="5584824" cy="2562137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FD52AE-B44E-6B97-67D6-6209D769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26" y="3428999"/>
            <a:ext cx="5584824" cy="257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2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33D7-5B49-D31F-6B67-010E50B3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18" y="113501"/>
            <a:ext cx="9603275" cy="105426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2D3B45"/>
                </a:solidFill>
              </a:rPr>
              <a:t>2. </a:t>
            </a:r>
            <a:r>
              <a:rPr lang="en-US" sz="2800" b="0" i="0" u="none" strike="noStrike" dirty="0">
                <a:solidFill>
                  <a:srgbClr val="2D3B45"/>
                </a:solidFill>
                <a:effectLst/>
              </a:rPr>
              <a:t>Clean and preprocess the new column of </a:t>
            </a:r>
            <a:r>
              <a:rPr lang="en-US" sz="2800" b="0" i="0" u="none" strike="noStrike" dirty="0" err="1">
                <a:solidFill>
                  <a:srgbClr val="2D3B45"/>
                </a:solidFill>
                <a:effectLst/>
              </a:rPr>
              <a:t>Tweet_texts</a:t>
            </a:r>
            <a:r>
              <a:rPr lang="en-US" sz="2800" b="0" i="0" u="none" strike="noStrike" dirty="0">
                <a:solidFill>
                  <a:srgbClr val="2D3B45"/>
                </a:solidFill>
                <a:effectLst/>
              </a:rPr>
              <a:t>:</a:t>
            </a:r>
            <a:br>
              <a:rPr lang="en-US" sz="2800" b="0" i="0" u="none" strike="noStrike" dirty="0">
                <a:solidFill>
                  <a:srgbClr val="2D3B45"/>
                </a:solidFill>
                <a:effectLst/>
              </a:rPr>
            </a:br>
            <a:r>
              <a:rPr lang="en-US" sz="2800" b="0" i="0" u="none" strike="noStrike" dirty="0">
                <a:solidFill>
                  <a:srgbClr val="2D3B45"/>
                </a:solidFill>
                <a:effectLst/>
              </a:rPr>
              <a:t>2.1 Remove the date and time in the tweets using a regular expression.</a:t>
            </a:r>
            <a:endParaRPr lang="en-US" sz="28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6FF6B08-F802-B7E6-DADA-D1EE8E23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7" y="2170905"/>
            <a:ext cx="5554357" cy="351933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65CE575-1AAA-F234-97C5-1A8D9D0E6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56" y="2155648"/>
            <a:ext cx="5554357" cy="35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6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33D7-5B49-D31F-6B67-010E50B3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330" y="548592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sz="3600" b="0" i="0" u="none" strike="noStrike" dirty="0">
                <a:solidFill>
                  <a:srgbClr val="2D3B45"/>
                </a:solidFill>
                <a:effectLst/>
              </a:rPr>
              <a:t>2.2 Remove the hyperlink URL in the tweets using a regular expression.</a:t>
            </a:r>
            <a:br>
              <a:rPr lang="en-US" b="0" i="0" u="none" strike="noStrike" dirty="0">
                <a:solidFill>
                  <a:srgbClr val="2D3B45"/>
                </a:solidFill>
                <a:effectLst/>
                <a:latin typeface="LatoWeb"/>
              </a:rPr>
            </a:b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F5E8431-F0F4-38AB-A933-0A2588E0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5" y="2518610"/>
            <a:ext cx="5560958" cy="2801384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0895848-E9F1-B68F-D17A-AD4694D15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968" y="2518610"/>
            <a:ext cx="5560957" cy="28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4218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5729</TotalTime>
  <Words>1414</Words>
  <Application>Microsoft Macintosh PowerPoint</Application>
  <PresentationFormat>Widescreen</PresentationFormat>
  <Paragraphs>76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Gill Sans MT</vt:lpstr>
      <vt:lpstr>LatoWeb</vt:lpstr>
      <vt:lpstr>Gallery</vt:lpstr>
      <vt:lpstr>Text Mining Final Presentation</vt:lpstr>
      <vt:lpstr>Intro</vt:lpstr>
      <vt:lpstr>Import Necessary Items</vt:lpstr>
      <vt:lpstr>Import Datasets </vt:lpstr>
      <vt:lpstr>Display Train Data</vt:lpstr>
      <vt:lpstr>Display Test Data</vt:lpstr>
      <vt:lpstr>1. Concatenate the following three columns into a new column of Tweet_texts: - Location  - TweetAt  - OriginalTweet </vt:lpstr>
      <vt:lpstr>2. Clean and preprocess the new column of Tweet_texts: 2.1 Remove the date and time in the tweets using a regular expression.</vt:lpstr>
      <vt:lpstr>2.2 Remove the hyperlink URL in the tweets using a regular expression. </vt:lpstr>
      <vt:lpstr>2.3 Remove the Twitter hashtags (# before a relevant keyword or phrase) in the tweets using a regular expression. </vt:lpstr>
      <vt:lpstr>2.4 Remove the usernames (also known as the handle –– begins with the “@” symbol) using a regular expression. </vt:lpstr>
      <vt:lpstr>2.5 Remove all words containing at most two characters such as "a", "an", "in", "on", etc.</vt:lpstr>
      <vt:lpstr>2.6 Remove all special characters, punctuation using a regular expression.</vt:lpstr>
      <vt:lpstr>2.7 Remove all rows without any text left (empty text) in the column of Tweet_texts.</vt:lpstr>
      <vt:lpstr>2.8 Perform the part of speech tagging for the texts.</vt:lpstr>
      <vt:lpstr>2.9 Visualize the dependency parser.</vt:lpstr>
      <vt:lpstr>2.10 Perform the named entities recognition for the texts.</vt:lpstr>
      <vt:lpstr>2.11 Visualize the GEOLOCATION, MONEY, and QUANTITY in the texts. </vt:lpstr>
      <vt:lpstr>3. Extract all the tokens from the Tweet_texts. </vt:lpstr>
      <vt:lpstr>4. Replace the Tweet_texts column with the string only containing the lemmas of all the tokens. </vt:lpstr>
      <vt:lpstr>5. Graphically summarize the Sentiment. </vt:lpstr>
      <vt:lpstr>6. Graphically summarize the length of the text of the Tweet_texts using: - boxplot  - histogram   - density plot </vt:lpstr>
      <vt:lpstr>6. Graphically summarize the length of the text of the Tweet_texts using: - boxplot  - histogram - density plot </vt:lpstr>
      <vt:lpstr>6. Graphically summarize the length of the text of the Tweet_texts using: - boxplot  - histogram - density plot</vt:lpstr>
      <vt:lpstr>6. Graphically summarize the length of the text of the Tweet_texts using: - boxplot  - histogram - density plot</vt:lpstr>
      <vt:lpstr>7. Graphically summarize the word count of the text of the Tweet_texts using: - boxplot  - histogram - density plot </vt:lpstr>
      <vt:lpstr>7. Graphically summarize the word count of the text of the Tweet_texts using: - boxplot  - histogram - density plot </vt:lpstr>
      <vt:lpstr>7. Graphically summarize the word count of the text of the Tweet_texts using: - boxplot  - histogram - density plot </vt:lpstr>
      <vt:lpstr>7. Graphically summarize the word count of the text of the Tweet_texts using: - boxplot  - histogram - density plot </vt:lpstr>
      <vt:lpstr>8. Graphically summarize the top 10 unigrams and bigrams of the tf-idf of the text of the Tweet_texts. </vt:lpstr>
      <vt:lpstr>8. Graphically summarize the top 10 unigrams and bigrams of the tf-idf of the text of the Tweet_texts. </vt:lpstr>
      <vt:lpstr>8. Graphically summarize the top 10 unigrams and bigrams of the tf-idf of the text of the Tweet_texts. </vt:lpstr>
      <vt:lpstr>8. Graphically summarize the top 10 unigrams and bigrams of the tf-idf of the text of the Tweet_texts. </vt:lpstr>
      <vt:lpstr>8. Graphically summarize the top 10 unigrams and bigrams of the tf-idf of the text of the Tweet_texts.</vt:lpstr>
      <vt:lpstr>9-10. Visualize the top 10 Term Frequency and positive scores of the tokens associated with positive tweets using scattertext.</vt:lpstr>
      <vt:lpstr>9-10. Visualize the Top 10 Term Frequency and Positive Scores of the Tokens Associated with Positive Tweets Using Scattertext.</vt:lpstr>
      <vt:lpstr>9-10. Visualize the Top 10 Term Frequency and Positive Scores of the Tokens Associated with Positive Tweets Using Scattertext.</vt:lpstr>
      <vt:lpstr>9-10. Visualize the Top 10 Term Frequency and Positive Scores of the Tokens Associated with Positive Tweets Using Scattertext.</vt:lpstr>
      <vt:lpstr>9-10. Visualize the Top 10 Term Frequency and Positive Scores of the Tokens Associated with Positive Tweets Using Scattertext.</vt:lpstr>
      <vt:lpstr>9-10. Visualize the Top 10 Term Frequency and Positive Scores of the Tokens Associated with Positive Tweets Using Scattertext.</vt:lpstr>
      <vt:lpstr>9-10. Visualize the Top 10 Term Frequency and Positive Scores of the Tokens Associated with Positive Tweets Using Scattertext.</vt:lpstr>
      <vt:lpstr>11. Convert the column of the Tweet_texts to a matrix of token counts using CountVectorizer and unigrams and bigrams.</vt:lpstr>
      <vt:lpstr>12. Perform the tf-idf analysis on the column of the Tweet_texts using Tfidfvectorizer. </vt:lpstr>
      <vt:lpstr>13. Find the cosine similarity in Tweet_texts between the 200th and 20,000th tweets. </vt:lpstr>
      <vt:lpstr>14. Find the corpus vector equal to the average of all the document vectors, where each document corresponds to a tweet or a row in this dataset. </vt:lpstr>
      <vt:lpstr>15. Build the first model based on the training dataset using the random forests and pipeline.</vt:lpstr>
      <vt:lpstr>15. Build the first model based on the training dataset using the random forests and pipeline.</vt:lpstr>
      <vt:lpstr>15. Build the first model based on the training dataset using the random forests and pipeline.</vt:lpstr>
      <vt:lpstr>15. Build the first model based on the training dataset using the random forests and pipeline. </vt:lpstr>
      <vt:lpstr>15. Build the first model based on the training dataset using the random forests and pipeline. </vt:lpstr>
      <vt:lpstr>16. Check the first model on the test dataset. Is it a good model based on the selected evaluation metrics? Please justify your answer. </vt:lpstr>
      <vt:lpstr>17. Create the second model using random forest, pipeline, grid search CV for the hyperparameters for the estimators. </vt:lpstr>
      <vt:lpstr>18. Tune the second model and perform model diagnostics on the test dataset. Is it a good model? Please justify your answer. </vt:lpstr>
      <vt:lpstr>18. Tune the second model and perform model diagnostics on the test dataset. Is it a good model? Please justify your answer. </vt:lpstr>
      <vt:lpstr>18. Tune the second model and perform model diagnostics on the test dataset. Is it a good model? Please justify your answer.</vt:lpstr>
      <vt:lpstr>19. Build the third model using pipeline, grid search CV, hyperparameter for the following classifiers: - Logistic Regression  - Support Vector Machine - Random Forest </vt:lpstr>
      <vt:lpstr>19. Build the third model using pipeline, grid search CV, hyperparameter for the following classifiers: - Logistic Regression  - Support Vector Machine - Random Forest </vt:lpstr>
      <vt:lpstr>19. Build the third model using pipeline, grid search CV, hyperparameter for the following classifiers: - Logistic Regression  - Support Vector Machine - Random Forest</vt:lpstr>
      <vt:lpstr>20. Tune the third model and perform model diagnostics on the test dataset. Is it a good model? Please justify your answer.  </vt:lpstr>
      <vt:lpstr>20. Tune the third model and perform model diagnostics on the test dataset. Is it a good model? Please justify your answer.  </vt:lpstr>
      <vt:lpstr>20. Tune the third model and perform model diagnostics on the test dataset. Is it a good model? Please justify your answer.</vt:lpstr>
      <vt:lpstr>21. Generate the first topic model by setting five topics using LDA method and CountVectorizer.</vt:lpstr>
      <vt:lpstr>22. Plot the top 15 words for each topic for the model above.</vt:lpstr>
      <vt:lpstr>22. Plot the top 15 words for each topic for the model above.</vt:lpstr>
      <vt:lpstr>23. Generate the second topic model by setting five topics using LDA method and TfidfVectorizer.</vt:lpstr>
      <vt:lpstr>24. Plot the top 15 words for each topic for the second model above.</vt:lpstr>
      <vt:lpstr>25. Visualize the second topic model using the dimension reduction method. 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Final Presentation</dc:title>
  <dc:creator>Graham, Sean R.</dc:creator>
  <cp:lastModifiedBy>Graham, Sean R.</cp:lastModifiedBy>
  <cp:revision>2</cp:revision>
  <dcterms:created xsi:type="dcterms:W3CDTF">2022-11-16T21:13:15Z</dcterms:created>
  <dcterms:modified xsi:type="dcterms:W3CDTF">2022-11-21T22:06:46Z</dcterms:modified>
</cp:coreProperties>
</file>